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72" r:id="rId2"/>
    <p:sldId id="273" r:id="rId3"/>
    <p:sldId id="259" r:id="rId4"/>
    <p:sldId id="278" r:id="rId5"/>
    <p:sldId id="261" r:id="rId6"/>
    <p:sldId id="283" r:id="rId7"/>
    <p:sldId id="284" r:id="rId8"/>
    <p:sldId id="264" r:id="rId9"/>
    <p:sldId id="263" r:id="rId10"/>
    <p:sldId id="279" r:id="rId11"/>
    <p:sldId id="285" r:id="rId12"/>
    <p:sldId id="286" r:id="rId13"/>
    <p:sldId id="287" r:id="rId14"/>
    <p:sldId id="288" r:id="rId15"/>
    <p:sldId id="289" r:id="rId16"/>
    <p:sldId id="290"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6" d="100"/>
          <a:sy n="86" d="100"/>
        </p:scale>
        <p:origin x="562" y="7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1/7/2023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636295" y="1715921"/>
            <a:ext cx="9496926" cy="2775868"/>
          </a:xfrm>
        </p:spPr>
        <p:txBody>
          <a:bodyPr/>
          <a:lstStyle/>
          <a:p>
            <a:r>
              <a:rPr lang="en-US" b="1" dirty="0">
                <a:solidFill>
                  <a:srgbClr val="7030A0"/>
                </a:solidFill>
              </a:rPr>
              <a:t>Tiffin Ordering System</a:t>
            </a:r>
            <a:br>
              <a:rPr lang="en-US" b="1" dirty="0">
                <a:solidFill>
                  <a:srgbClr val="7030A0"/>
                </a:solidFill>
              </a:rPr>
            </a:br>
            <a:r>
              <a:rPr lang="en-US" b="1" dirty="0">
                <a:solidFill>
                  <a:srgbClr val="7030A0"/>
                </a:solidFill>
              </a:rPr>
              <a:t>(Bunny Chow)</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US" dirty="0"/>
              <a:t>SNAPSHOTS </a:t>
            </a:r>
          </a:p>
        </p:txBody>
      </p:sp>
      <p:pic>
        <p:nvPicPr>
          <p:cNvPr id="3" name="Picture 2">
            <a:extLst>
              <a:ext uri="{FF2B5EF4-FFF2-40B4-BE49-F238E27FC236}">
                <a16:creationId xmlns:a16="http://schemas.microsoft.com/office/drawing/2014/main" id="{6671A8E0-F6A6-86B4-6088-2F94712F7C10}"/>
              </a:ext>
            </a:extLst>
          </p:cNvPr>
          <p:cNvPicPr>
            <a:picLocks noChangeAspect="1"/>
          </p:cNvPicPr>
          <p:nvPr/>
        </p:nvPicPr>
        <p:blipFill>
          <a:blip r:embed="rId2"/>
          <a:stretch>
            <a:fillRect/>
          </a:stretch>
        </p:blipFill>
        <p:spPr>
          <a:xfrm>
            <a:off x="5637357" y="511538"/>
            <a:ext cx="5454315" cy="5834924"/>
          </a:xfrm>
          <a:prstGeom prst="rect">
            <a:avLst/>
          </a:prstGeom>
        </p:spPr>
      </p:pic>
      <p:sp>
        <p:nvSpPr>
          <p:cNvPr id="76" name="TextBox 75">
            <a:extLst>
              <a:ext uri="{FF2B5EF4-FFF2-40B4-BE49-F238E27FC236}">
                <a16:creationId xmlns:a16="http://schemas.microsoft.com/office/drawing/2014/main" id="{D91E8E71-7F60-16D1-670D-FC93CBAF2C72}"/>
              </a:ext>
            </a:extLst>
          </p:cNvPr>
          <p:cNvSpPr txBox="1"/>
          <p:nvPr/>
        </p:nvSpPr>
        <p:spPr>
          <a:xfrm>
            <a:off x="1620252" y="2823411"/>
            <a:ext cx="3384883" cy="830997"/>
          </a:xfrm>
          <a:prstGeom prst="rect">
            <a:avLst/>
          </a:prstGeom>
          <a:noFill/>
        </p:spPr>
        <p:txBody>
          <a:bodyPr wrap="square">
            <a:spAutoFit/>
          </a:bodyPr>
          <a:lstStyle/>
          <a:p>
            <a:r>
              <a:rPr lang="en-IN" sz="4800" b="1" dirty="0">
                <a:solidFill>
                  <a:srgbClr val="002060"/>
                </a:solidFill>
                <a:latin typeface="Comic Sans MS" panose="030F0702030302020204" pitchFamily="66" charset="0"/>
              </a:rPr>
              <a:t>Front Page</a:t>
            </a:r>
          </a:p>
        </p:txBody>
      </p:sp>
      <p:sp>
        <p:nvSpPr>
          <p:cNvPr id="77" name="Footer Placeholder 2">
            <a:extLst>
              <a:ext uri="{FF2B5EF4-FFF2-40B4-BE49-F238E27FC236}">
                <a16:creationId xmlns:a16="http://schemas.microsoft.com/office/drawing/2014/main" id="{D2547AD9-C1E7-1BEA-CF98-98BD76AED904}"/>
              </a:ext>
            </a:extLst>
          </p:cNvPr>
          <p:cNvSpPr txBox="1">
            <a:spLocks/>
          </p:cNvSpPr>
          <p:nvPr/>
        </p:nvSpPr>
        <p:spPr>
          <a:xfrm>
            <a:off x="4376928" y="6464808"/>
            <a:ext cx="3438144"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t>Tiffin Ordering System</a:t>
            </a:r>
            <a:r>
              <a:rPr lang="en-US"/>
              <a:t> </a:t>
            </a:r>
            <a:endParaRPr lang="en-US" dirty="0"/>
          </a:p>
        </p:txBody>
      </p:sp>
      <p:sp>
        <p:nvSpPr>
          <p:cNvPr id="78" name="Slide Number Placeholder 3">
            <a:extLst>
              <a:ext uri="{FF2B5EF4-FFF2-40B4-BE49-F238E27FC236}">
                <a16:creationId xmlns:a16="http://schemas.microsoft.com/office/drawing/2014/main" id="{16E90EBF-220C-AFB6-5770-37FB7FD62F9E}"/>
              </a:ext>
            </a:extLst>
          </p:cNvPr>
          <p:cNvSpPr txBox="1">
            <a:spLocks/>
          </p:cNvSpPr>
          <p:nvPr/>
        </p:nvSpPr>
        <p:spPr>
          <a:xfrm>
            <a:off x="11027664" y="6464808"/>
            <a:ext cx="987552"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144501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D91E8E71-7F60-16D1-670D-FC93CBAF2C72}"/>
              </a:ext>
            </a:extLst>
          </p:cNvPr>
          <p:cNvSpPr txBox="1"/>
          <p:nvPr/>
        </p:nvSpPr>
        <p:spPr>
          <a:xfrm>
            <a:off x="7852064" y="155594"/>
            <a:ext cx="3384883" cy="830997"/>
          </a:xfrm>
          <a:prstGeom prst="rect">
            <a:avLst/>
          </a:prstGeom>
          <a:noFill/>
        </p:spPr>
        <p:txBody>
          <a:bodyPr wrap="square">
            <a:spAutoFit/>
          </a:bodyPr>
          <a:lstStyle/>
          <a:p>
            <a:r>
              <a:rPr lang="en-US" sz="4800" b="1" dirty="0">
                <a:solidFill>
                  <a:srgbClr val="002060"/>
                </a:solidFill>
                <a:latin typeface="Comic Sans MS" panose="030F0702030302020204" pitchFamily="66" charset="0"/>
              </a:rPr>
              <a:t>LOGIN</a:t>
            </a:r>
            <a:endParaRPr lang="en-IN" sz="4800" b="1" dirty="0">
              <a:solidFill>
                <a:srgbClr val="002060"/>
              </a:solidFill>
              <a:latin typeface="Comic Sans MS" panose="030F0702030302020204" pitchFamily="66" charset="0"/>
            </a:endParaRPr>
          </a:p>
        </p:txBody>
      </p:sp>
      <p:sp>
        <p:nvSpPr>
          <p:cNvPr id="2" name="TextBox 1">
            <a:extLst>
              <a:ext uri="{FF2B5EF4-FFF2-40B4-BE49-F238E27FC236}">
                <a16:creationId xmlns:a16="http://schemas.microsoft.com/office/drawing/2014/main" id="{615DC09A-A5D2-E195-0931-23B4DE5CDD11}"/>
              </a:ext>
            </a:extLst>
          </p:cNvPr>
          <p:cNvSpPr txBox="1"/>
          <p:nvPr/>
        </p:nvSpPr>
        <p:spPr>
          <a:xfrm>
            <a:off x="1098883" y="130608"/>
            <a:ext cx="3384883" cy="830997"/>
          </a:xfrm>
          <a:prstGeom prst="rect">
            <a:avLst/>
          </a:prstGeom>
          <a:noFill/>
        </p:spPr>
        <p:txBody>
          <a:bodyPr wrap="square">
            <a:spAutoFit/>
          </a:bodyPr>
          <a:lstStyle/>
          <a:p>
            <a:r>
              <a:rPr lang="en-US" sz="4800" b="1" dirty="0">
                <a:solidFill>
                  <a:srgbClr val="002060"/>
                </a:solidFill>
                <a:latin typeface="Comic Sans MS" panose="030F0702030302020204" pitchFamily="66" charset="0"/>
              </a:rPr>
              <a:t>S</a:t>
            </a:r>
            <a:r>
              <a:rPr lang="en-IN" sz="4800" b="1" dirty="0">
                <a:solidFill>
                  <a:srgbClr val="002060"/>
                </a:solidFill>
                <a:latin typeface="Comic Sans MS" panose="030F0702030302020204" pitchFamily="66" charset="0"/>
              </a:rPr>
              <a:t>IGN UP</a:t>
            </a:r>
          </a:p>
        </p:txBody>
      </p:sp>
      <p:pic>
        <p:nvPicPr>
          <p:cNvPr id="7" name="Picture 6">
            <a:extLst>
              <a:ext uri="{FF2B5EF4-FFF2-40B4-BE49-F238E27FC236}">
                <a16:creationId xmlns:a16="http://schemas.microsoft.com/office/drawing/2014/main" id="{6951FE64-7009-0377-914F-9CBD068601A3}"/>
              </a:ext>
            </a:extLst>
          </p:cNvPr>
          <p:cNvPicPr>
            <a:picLocks noChangeAspect="1"/>
          </p:cNvPicPr>
          <p:nvPr/>
        </p:nvPicPr>
        <p:blipFill>
          <a:blip r:embed="rId2"/>
          <a:stretch>
            <a:fillRect/>
          </a:stretch>
        </p:blipFill>
        <p:spPr>
          <a:xfrm>
            <a:off x="338031" y="953584"/>
            <a:ext cx="4635022" cy="5748824"/>
          </a:xfrm>
          <a:prstGeom prst="rect">
            <a:avLst/>
          </a:prstGeom>
        </p:spPr>
      </p:pic>
      <p:pic>
        <p:nvPicPr>
          <p:cNvPr id="9" name="Picture 8">
            <a:extLst>
              <a:ext uri="{FF2B5EF4-FFF2-40B4-BE49-F238E27FC236}">
                <a16:creationId xmlns:a16="http://schemas.microsoft.com/office/drawing/2014/main" id="{E7B21B98-0067-ED92-6640-007C94484737}"/>
              </a:ext>
            </a:extLst>
          </p:cNvPr>
          <p:cNvPicPr>
            <a:picLocks noChangeAspect="1"/>
          </p:cNvPicPr>
          <p:nvPr/>
        </p:nvPicPr>
        <p:blipFill>
          <a:blip r:embed="rId3"/>
          <a:stretch>
            <a:fillRect/>
          </a:stretch>
        </p:blipFill>
        <p:spPr>
          <a:xfrm>
            <a:off x="6566056" y="953583"/>
            <a:ext cx="5088534" cy="5748824"/>
          </a:xfrm>
          <a:prstGeom prst="rect">
            <a:avLst/>
          </a:prstGeom>
        </p:spPr>
      </p:pic>
    </p:spTree>
    <p:extLst>
      <p:ext uri="{BB962C8B-B14F-4D97-AF65-F5344CB8AC3E}">
        <p14:creationId xmlns:p14="http://schemas.microsoft.com/office/powerpoint/2010/main" val="656234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D91E8E71-7F60-16D1-670D-FC93CBAF2C72}"/>
              </a:ext>
            </a:extLst>
          </p:cNvPr>
          <p:cNvSpPr txBox="1"/>
          <p:nvPr/>
        </p:nvSpPr>
        <p:spPr>
          <a:xfrm>
            <a:off x="7940841" y="155591"/>
            <a:ext cx="3384883" cy="830997"/>
          </a:xfrm>
          <a:prstGeom prst="rect">
            <a:avLst/>
          </a:prstGeom>
          <a:noFill/>
        </p:spPr>
        <p:txBody>
          <a:bodyPr wrap="square">
            <a:spAutoFit/>
          </a:bodyPr>
          <a:lstStyle/>
          <a:p>
            <a:r>
              <a:rPr lang="en-US" sz="4800" b="1" dirty="0">
                <a:solidFill>
                  <a:srgbClr val="002060"/>
                </a:solidFill>
                <a:latin typeface="Comic Sans MS" panose="030F0702030302020204" pitchFamily="66" charset="0"/>
              </a:rPr>
              <a:t>ORDER</a:t>
            </a:r>
            <a:endParaRPr lang="en-IN" sz="4800" b="1" dirty="0">
              <a:solidFill>
                <a:srgbClr val="002060"/>
              </a:solidFill>
              <a:latin typeface="Comic Sans MS" panose="030F0702030302020204" pitchFamily="66" charset="0"/>
            </a:endParaRPr>
          </a:p>
        </p:txBody>
      </p:sp>
      <p:sp>
        <p:nvSpPr>
          <p:cNvPr id="2" name="TextBox 1">
            <a:extLst>
              <a:ext uri="{FF2B5EF4-FFF2-40B4-BE49-F238E27FC236}">
                <a16:creationId xmlns:a16="http://schemas.microsoft.com/office/drawing/2014/main" id="{615DC09A-A5D2-E195-0931-23B4DE5CDD11}"/>
              </a:ext>
            </a:extLst>
          </p:cNvPr>
          <p:cNvSpPr txBox="1"/>
          <p:nvPr/>
        </p:nvSpPr>
        <p:spPr>
          <a:xfrm>
            <a:off x="338031" y="155592"/>
            <a:ext cx="6228025" cy="830997"/>
          </a:xfrm>
          <a:prstGeom prst="rect">
            <a:avLst/>
          </a:prstGeom>
          <a:noFill/>
        </p:spPr>
        <p:txBody>
          <a:bodyPr wrap="square">
            <a:spAutoFit/>
          </a:bodyPr>
          <a:lstStyle/>
          <a:p>
            <a:r>
              <a:rPr lang="en-US" sz="4800" b="1" dirty="0">
                <a:solidFill>
                  <a:srgbClr val="002060"/>
                </a:solidFill>
                <a:latin typeface="Comic Sans MS" panose="030F0702030302020204" pitchFamily="66" charset="0"/>
              </a:rPr>
              <a:t>USER HOME-PAGE</a:t>
            </a:r>
            <a:endParaRPr lang="en-IN" sz="4800" b="1" dirty="0">
              <a:solidFill>
                <a:srgbClr val="002060"/>
              </a:solidFill>
              <a:latin typeface="Comic Sans MS" panose="030F0702030302020204" pitchFamily="66" charset="0"/>
            </a:endParaRPr>
          </a:p>
        </p:txBody>
      </p:sp>
      <p:pic>
        <p:nvPicPr>
          <p:cNvPr id="4" name="Picture 3">
            <a:extLst>
              <a:ext uri="{FF2B5EF4-FFF2-40B4-BE49-F238E27FC236}">
                <a16:creationId xmlns:a16="http://schemas.microsoft.com/office/drawing/2014/main" id="{204C63C0-A1D2-3D3A-7B4F-D9E92115AB10}"/>
              </a:ext>
            </a:extLst>
          </p:cNvPr>
          <p:cNvPicPr>
            <a:picLocks noChangeAspect="1"/>
          </p:cNvPicPr>
          <p:nvPr/>
        </p:nvPicPr>
        <p:blipFill>
          <a:blip r:embed="rId2"/>
          <a:stretch>
            <a:fillRect/>
          </a:stretch>
        </p:blipFill>
        <p:spPr>
          <a:xfrm>
            <a:off x="866275" y="1030705"/>
            <a:ext cx="4395535" cy="5558589"/>
          </a:xfrm>
          <a:prstGeom prst="rect">
            <a:avLst/>
          </a:prstGeom>
        </p:spPr>
      </p:pic>
      <p:pic>
        <p:nvPicPr>
          <p:cNvPr id="6" name="Picture 5">
            <a:extLst>
              <a:ext uri="{FF2B5EF4-FFF2-40B4-BE49-F238E27FC236}">
                <a16:creationId xmlns:a16="http://schemas.microsoft.com/office/drawing/2014/main" id="{1BB7D52F-CAF6-668A-8C1F-107993FA8BDD}"/>
              </a:ext>
            </a:extLst>
          </p:cNvPr>
          <p:cNvPicPr>
            <a:picLocks noChangeAspect="1"/>
          </p:cNvPicPr>
          <p:nvPr/>
        </p:nvPicPr>
        <p:blipFill>
          <a:blip r:embed="rId3"/>
          <a:stretch>
            <a:fillRect/>
          </a:stretch>
        </p:blipFill>
        <p:spPr>
          <a:xfrm>
            <a:off x="6566056" y="1030706"/>
            <a:ext cx="5305102" cy="5549862"/>
          </a:xfrm>
          <a:prstGeom prst="rect">
            <a:avLst/>
          </a:prstGeom>
        </p:spPr>
      </p:pic>
    </p:spTree>
    <p:extLst>
      <p:ext uri="{BB962C8B-B14F-4D97-AF65-F5344CB8AC3E}">
        <p14:creationId xmlns:p14="http://schemas.microsoft.com/office/powerpoint/2010/main" val="229441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D91E8E71-7F60-16D1-670D-FC93CBAF2C72}"/>
              </a:ext>
            </a:extLst>
          </p:cNvPr>
          <p:cNvSpPr txBox="1"/>
          <p:nvPr/>
        </p:nvSpPr>
        <p:spPr>
          <a:xfrm>
            <a:off x="6384759" y="155592"/>
            <a:ext cx="5678904" cy="830997"/>
          </a:xfrm>
          <a:prstGeom prst="rect">
            <a:avLst/>
          </a:prstGeom>
          <a:noFill/>
        </p:spPr>
        <p:txBody>
          <a:bodyPr wrap="square">
            <a:spAutoFit/>
          </a:bodyPr>
          <a:lstStyle/>
          <a:p>
            <a:r>
              <a:rPr lang="en-US" sz="4800" b="1" dirty="0">
                <a:solidFill>
                  <a:srgbClr val="002060"/>
                </a:solidFill>
                <a:latin typeface="Comic Sans MS" panose="030F0702030302020204" pitchFamily="66" charset="0"/>
              </a:rPr>
              <a:t>ORDER CONFIRM</a:t>
            </a:r>
            <a:endParaRPr lang="en-IN" sz="4800" b="1" dirty="0">
              <a:solidFill>
                <a:srgbClr val="002060"/>
              </a:solidFill>
              <a:latin typeface="Comic Sans MS" panose="030F0702030302020204" pitchFamily="66" charset="0"/>
            </a:endParaRPr>
          </a:p>
        </p:txBody>
      </p:sp>
      <p:sp>
        <p:nvSpPr>
          <p:cNvPr id="2" name="TextBox 1">
            <a:extLst>
              <a:ext uri="{FF2B5EF4-FFF2-40B4-BE49-F238E27FC236}">
                <a16:creationId xmlns:a16="http://schemas.microsoft.com/office/drawing/2014/main" id="{615DC09A-A5D2-E195-0931-23B4DE5CDD11}"/>
              </a:ext>
            </a:extLst>
          </p:cNvPr>
          <p:cNvSpPr txBox="1"/>
          <p:nvPr/>
        </p:nvSpPr>
        <p:spPr>
          <a:xfrm>
            <a:off x="338031" y="155592"/>
            <a:ext cx="5469212" cy="830997"/>
          </a:xfrm>
          <a:prstGeom prst="rect">
            <a:avLst/>
          </a:prstGeom>
          <a:noFill/>
        </p:spPr>
        <p:txBody>
          <a:bodyPr wrap="square">
            <a:spAutoFit/>
          </a:bodyPr>
          <a:lstStyle/>
          <a:p>
            <a:r>
              <a:rPr lang="en-US" sz="4800" b="1" dirty="0">
                <a:solidFill>
                  <a:srgbClr val="002060"/>
                </a:solidFill>
                <a:latin typeface="Comic Sans MS" panose="030F0702030302020204" pitchFamily="66" charset="0"/>
              </a:rPr>
              <a:t>ORDER PROCESS</a:t>
            </a:r>
            <a:endParaRPr lang="en-IN" sz="4800" b="1" dirty="0">
              <a:solidFill>
                <a:srgbClr val="002060"/>
              </a:solidFill>
              <a:latin typeface="Comic Sans MS" panose="030F0702030302020204" pitchFamily="66" charset="0"/>
            </a:endParaRPr>
          </a:p>
        </p:txBody>
      </p:sp>
      <p:pic>
        <p:nvPicPr>
          <p:cNvPr id="4" name="Picture 3">
            <a:extLst>
              <a:ext uri="{FF2B5EF4-FFF2-40B4-BE49-F238E27FC236}">
                <a16:creationId xmlns:a16="http://schemas.microsoft.com/office/drawing/2014/main" id="{B33EF640-EC57-93DD-8F5D-D3F418FDCCFC}"/>
              </a:ext>
            </a:extLst>
          </p:cNvPr>
          <p:cNvPicPr>
            <a:picLocks noChangeAspect="1"/>
          </p:cNvPicPr>
          <p:nvPr/>
        </p:nvPicPr>
        <p:blipFill>
          <a:blip r:embed="rId2"/>
          <a:stretch>
            <a:fillRect/>
          </a:stretch>
        </p:blipFill>
        <p:spPr>
          <a:xfrm>
            <a:off x="338030" y="1143817"/>
            <a:ext cx="5245767" cy="5622608"/>
          </a:xfrm>
          <a:prstGeom prst="rect">
            <a:avLst/>
          </a:prstGeom>
        </p:spPr>
      </p:pic>
      <p:pic>
        <p:nvPicPr>
          <p:cNvPr id="8" name="Picture 7">
            <a:extLst>
              <a:ext uri="{FF2B5EF4-FFF2-40B4-BE49-F238E27FC236}">
                <a16:creationId xmlns:a16="http://schemas.microsoft.com/office/drawing/2014/main" id="{3554321B-F5D3-B3B7-F032-0D72B954D9FB}"/>
              </a:ext>
            </a:extLst>
          </p:cNvPr>
          <p:cNvPicPr>
            <a:picLocks noChangeAspect="1"/>
          </p:cNvPicPr>
          <p:nvPr/>
        </p:nvPicPr>
        <p:blipFill rotWithShape="1">
          <a:blip r:embed="rId3"/>
          <a:srcRect l="35131" t="14386" r="38816" b="13684"/>
          <a:stretch/>
        </p:blipFill>
        <p:spPr>
          <a:xfrm>
            <a:off x="6608201" y="1143817"/>
            <a:ext cx="5245768" cy="54174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04035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D91E8E71-7F60-16D1-670D-FC93CBAF2C72}"/>
              </a:ext>
            </a:extLst>
          </p:cNvPr>
          <p:cNvSpPr txBox="1"/>
          <p:nvPr/>
        </p:nvSpPr>
        <p:spPr>
          <a:xfrm>
            <a:off x="6384759" y="155592"/>
            <a:ext cx="5678904" cy="830997"/>
          </a:xfrm>
          <a:prstGeom prst="rect">
            <a:avLst/>
          </a:prstGeom>
          <a:noFill/>
        </p:spPr>
        <p:txBody>
          <a:bodyPr wrap="square">
            <a:spAutoFit/>
          </a:bodyPr>
          <a:lstStyle/>
          <a:p>
            <a:r>
              <a:rPr lang="en-US" sz="4800" b="1" dirty="0">
                <a:solidFill>
                  <a:srgbClr val="002060"/>
                </a:solidFill>
                <a:latin typeface="Comic Sans MS" panose="030F0702030302020204" pitchFamily="66" charset="0"/>
              </a:rPr>
              <a:t>  ORDER PDF</a:t>
            </a:r>
            <a:endParaRPr lang="en-IN" sz="4800" b="1" dirty="0">
              <a:solidFill>
                <a:srgbClr val="002060"/>
              </a:solidFill>
              <a:latin typeface="Comic Sans MS" panose="030F0702030302020204" pitchFamily="66" charset="0"/>
            </a:endParaRPr>
          </a:p>
        </p:txBody>
      </p:sp>
      <p:sp>
        <p:nvSpPr>
          <p:cNvPr id="2" name="TextBox 1">
            <a:extLst>
              <a:ext uri="{FF2B5EF4-FFF2-40B4-BE49-F238E27FC236}">
                <a16:creationId xmlns:a16="http://schemas.microsoft.com/office/drawing/2014/main" id="{615DC09A-A5D2-E195-0931-23B4DE5CDD11}"/>
              </a:ext>
            </a:extLst>
          </p:cNvPr>
          <p:cNvSpPr txBox="1"/>
          <p:nvPr/>
        </p:nvSpPr>
        <p:spPr>
          <a:xfrm>
            <a:off x="338031" y="155592"/>
            <a:ext cx="5469212" cy="830997"/>
          </a:xfrm>
          <a:prstGeom prst="rect">
            <a:avLst/>
          </a:prstGeom>
          <a:noFill/>
        </p:spPr>
        <p:txBody>
          <a:bodyPr wrap="square">
            <a:spAutoFit/>
          </a:bodyPr>
          <a:lstStyle/>
          <a:p>
            <a:r>
              <a:rPr lang="en-US" sz="4800" b="1" dirty="0">
                <a:solidFill>
                  <a:srgbClr val="002060"/>
                </a:solidFill>
                <a:latin typeface="Comic Sans MS" panose="030F0702030302020204" pitchFamily="66" charset="0"/>
              </a:rPr>
              <a:t>ORDER PROCESS</a:t>
            </a:r>
            <a:endParaRPr lang="en-IN" sz="4800" b="1" dirty="0">
              <a:solidFill>
                <a:srgbClr val="002060"/>
              </a:solidFill>
              <a:latin typeface="Comic Sans MS" panose="030F0702030302020204" pitchFamily="66" charset="0"/>
            </a:endParaRPr>
          </a:p>
        </p:txBody>
      </p:sp>
      <p:pic>
        <p:nvPicPr>
          <p:cNvPr id="5" name="Picture 4">
            <a:extLst>
              <a:ext uri="{FF2B5EF4-FFF2-40B4-BE49-F238E27FC236}">
                <a16:creationId xmlns:a16="http://schemas.microsoft.com/office/drawing/2014/main" id="{3B47A3E1-389E-A2A6-47D7-6D05B7716CA2}"/>
              </a:ext>
            </a:extLst>
          </p:cNvPr>
          <p:cNvPicPr>
            <a:picLocks noChangeAspect="1"/>
          </p:cNvPicPr>
          <p:nvPr/>
        </p:nvPicPr>
        <p:blipFill>
          <a:blip r:embed="rId2"/>
          <a:stretch>
            <a:fillRect/>
          </a:stretch>
        </p:blipFill>
        <p:spPr>
          <a:xfrm>
            <a:off x="721896" y="1137435"/>
            <a:ext cx="4861904" cy="55066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E3D90C40-D386-7FB7-2426-383BCEC606C6}"/>
              </a:ext>
            </a:extLst>
          </p:cNvPr>
          <p:cNvPicPr>
            <a:picLocks noChangeAspect="1"/>
          </p:cNvPicPr>
          <p:nvPr/>
        </p:nvPicPr>
        <p:blipFill rotWithShape="1">
          <a:blip r:embed="rId3"/>
          <a:srcRect l="28544" t="21053" r="31579" b="7134"/>
          <a:stretch/>
        </p:blipFill>
        <p:spPr>
          <a:xfrm>
            <a:off x="6793258" y="1137434"/>
            <a:ext cx="5227683" cy="52954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42555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D91E8E71-7F60-16D1-670D-FC93CBAF2C72}"/>
              </a:ext>
            </a:extLst>
          </p:cNvPr>
          <p:cNvSpPr txBox="1"/>
          <p:nvPr/>
        </p:nvSpPr>
        <p:spPr>
          <a:xfrm>
            <a:off x="5527033" y="166805"/>
            <a:ext cx="6889556" cy="830997"/>
          </a:xfrm>
          <a:prstGeom prst="rect">
            <a:avLst/>
          </a:prstGeom>
          <a:noFill/>
        </p:spPr>
        <p:txBody>
          <a:bodyPr wrap="square">
            <a:spAutoFit/>
          </a:bodyPr>
          <a:lstStyle/>
          <a:p>
            <a:r>
              <a:rPr lang="en-US" sz="4800" b="1" dirty="0">
                <a:solidFill>
                  <a:srgbClr val="002060"/>
                </a:solidFill>
                <a:latin typeface="Comic Sans MS" panose="030F0702030302020204" pitchFamily="66" charset="0"/>
              </a:rPr>
              <a:t>VIEW BILLS FOLDER</a:t>
            </a:r>
            <a:endParaRPr lang="en-IN" sz="4800" b="1" dirty="0">
              <a:solidFill>
                <a:srgbClr val="002060"/>
              </a:solidFill>
              <a:latin typeface="Comic Sans MS" panose="030F0702030302020204" pitchFamily="66" charset="0"/>
            </a:endParaRPr>
          </a:p>
        </p:txBody>
      </p:sp>
      <p:sp>
        <p:nvSpPr>
          <p:cNvPr id="2" name="TextBox 1">
            <a:extLst>
              <a:ext uri="{FF2B5EF4-FFF2-40B4-BE49-F238E27FC236}">
                <a16:creationId xmlns:a16="http://schemas.microsoft.com/office/drawing/2014/main" id="{615DC09A-A5D2-E195-0931-23B4DE5CDD11}"/>
              </a:ext>
            </a:extLst>
          </p:cNvPr>
          <p:cNvSpPr txBox="1"/>
          <p:nvPr/>
        </p:nvSpPr>
        <p:spPr>
          <a:xfrm>
            <a:off x="209694" y="150845"/>
            <a:ext cx="5469212" cy="830997"/>
          </a:xfrm>
          <a:prstGeom prst="rect">
            <a:avLst/>
          </a:prstGeom>
          <a:noFill/>
        </p:spPr>
        <p:txBody>
          <a:bodyPr wrap="square">
            <a:spAutoFit/>
          </a:bodyPr>
          <a:lstStyle/>
          <a:p>
            <a:r>
              <a:rPr lang="en-US" sz="4800" b="1" dirty="0">
                <a:solidFill>
                  <a:srgbClr val="002060"/>
                </a:solidFill>
                <a:latin typeface="Comic Sans MS" panose="030F0702030302020204" pitchFamily="66" charset="0"/>
              </a:rPr>
              <a:t>ADMIN ACCESS</a:t>
            </a:r>
            <a:endParaRPr lang="en-IN" sz="4800" b="1" dirty="0">
              <a:solidFill>
                <a:srgbClr val="002060"/>
              </a:solidFill>
              <a:latin typeface="Comic Sans MS" panose="030F0702030302020204" pitchFamily="66" charset="0"/>
            </a:endParaRPr>
          </a:p>
        </p:txBody>
      </p:sp>
      <p:pic>
        <p:nvPicPr>
          <p:cNvPr id="4" name="Picture 3">
            <a:extLst>
              <a:ext uri="{FF2B5EF4-FFF2-40B4-BE49-F238E27FC236}">
                <a16:creationId xmlns:a16="http://schemas.microsoft.com/office/drawing/2014/main" id="{25E69817-58D7-0CBC-2E59-2C7D4585B276}"/>
              </a:ext>
            </a:extLst>
          </p:cNvPr>
          <p:cNvPicPr>
            <a:picLocks noChangeAspect="1"/>
          </p:cNvPicPr>
          <p:nvPr/>
        </p:nvPicPr>
        <p:blipFill>
          <a:blip r:embed="rId2"/>
          <a:stretch>
            <a:fillRect/>
          </a:stretch>
        </p:blipFill>
        <p:spPr>
          <a:xfrm>
            <a:off x="884433" y="986589"/>
            <a:ext cx="3743272" cy="57205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F2D82879-2ECB-BEAE-4D1C-31C4A9B91A23}"/>
              </a:ext>
            </a:extLst>
          </p:cNvPr>
          <p:cNvPicPr>
            <a:picLocks noChangeAspect="1"/>
          </p:cNvPicPr>
          <p:nvPr/>
        </p:nvPicPr>
        <p:blipFill>
          <a:blip r:embed="rId3"/>
          <a:stretch>
            <a:fillRect/>
          </a:stretch>
        </p:blipFill>
        <p:spPr>
          <a:xfrm>
            <a:off x="5043469" y="1013763"/>
            <a:ext cx="7373120" cy="5574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78403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5DC09A-A5D2-E195-0931-23B4DE5CDD11}"/>
              </a:ext>
            </a:extLst>
          </p:cNvPr>
          <p:cNvSpPr txBox="1"/>
          <p:nvPr/>
        </p:nvSpPr>
        <p:spPr>
          <a:xfrm>
            <a:off x="1781819" y="6466"/>
            <a:ext cx="9667140" cy="830997"/>
          </a:xfrm>
          <a:prstGeom prst="rect">
            <a:avLst/>
          </a:prstGeom>
          <a:noFill/>
        </p:spPr>
        <p:txBody>
          <a:bodyPr wrap="square">
            <a:spAutoFit/>
          </a:bodyPr>
          <a:lstStyle/>
          <a:p>
            <a:r>
              <a:rPr lang="en-US" sz="4800" b="1" dirty="0">
                <a:solidFill>
                  <a:srgbClr val="002060"/>
                </a:solidFill>
                <a:latin typeface="Comic Sans MS" panose="030F0702030302020204" pitchFamily="66" charset="0"/>
              </a:rPr>
              <a:t>EMPLOYEE ACCESS &amp; RECORD</a:t>
            </a:r>
            <a:endParaRPr lang="en-IN" sz="4800" b="1" dirty="0">
              <a:solidFill>
                <a:srgbClr val="002060"/>
              </a:solidFill>
              <a:latin typeface="Comic Sans MS" panose="030F0702030302020204" pitchFamily="66" charset="0"/>
            </a:endParaRPr>
          </a:p>
        </p:txBody>
      </p:sp>
      <p:pic>
        <p:nvPicPr>
          <p:cNvPr id="5" name="Picture 4">
            <a:extLst>
              <a:ext uri="{FF2B5EF4-FFF2-40B4-BE49-F238E27FC236}">
                <a16:creationId xmlns:a16="http://schemas.microsoft.com/office/drawing/2014/main" id="{FDB1B92A-5CC5-48C8-1413-C79EA032775D}"/>
              </a:ext>
            </a:extLst>
          </p:cNvPr>
          <p:cNvPicPr>
            <a:picLocks noChangeAspect="1"/>
          </p:cNvPicPr>
          <p:nvPr/>
        </p:nvPicPr>
        <p:blipFill>
          <a:blip r:embed="rId2"/>
          <a:stretch>
            <a:fillRect/>
          </a:stretch>
        </p:blipFill>
        <p:spPr>
          <a:xfrm>
            <a:off x="743041" y="925572"/>
            <a:ext cx="4069591" cy="57510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5A89B10A-6B26-ACB5-A353-919950407715}"/>
              </a:ext>
            </a:extLst>
          </p:cNvPr>
          <p:cNvPicPr>
            <a:picLocks noChangeAspect="1"/>
          </p:cNvPicPr>
          <p:nvPr/>
        </p:nvPicPr>
        <p:blipFill>
          <a:blip r:embed="rId3"/>
          <a:stretch>
            <a:fillRect/>
          </a:stretch>
        </p:blipFill>
        <p:spPr>
          <a:xfrm>
            <a:off x="5021179" y="837464"/>
            <a:ext cx="7170821" cy="6014070"/>
          </a:xfrm>
          <a:prstGeom prst="rect">
            <a:avLst/>
          </a:prstGeom>
        </p:spPr>
      </p:pic>
    </p:spTree>
    <p:extLst>
      <p:ext uri="{BB962C8B-B14F-4D97-AF65-F5344CB8AC3E}">
        <p14:creationId xmlns:p14="http://schemas.microsoft.com/office/powerpoint/2010/main" val="2660742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a:xfrm>
            <a:off x="1524000" y="3810585"/>
            <a:ext cx="9144000" cy="1655762"/>
          </a:xfrm>
        </p:spPr>
        <p:txBody>
          <a:bodyPr>
            <a:normAutofit lnSpcReduction="10000"/>
          </a:bodyPr>
          <a:lstStyle/>
          <a:p>
            <a:r>
              <a:rPr lang="en-US" dirty="0"/>
              <a:t>PROJECT BY: </a:t>
            </a:r>
          </a:p>
          <a:p>
            <a:r>
              <a:rPr lang="en-US" b="1" dirty="0"/>
              <a:t>HIMA GANDHI (1905339)</a:t>
            </a:r>
          </a:p>
          <a:p>
            <a:r>
              <a:rPr lang="en-US" b="1" dirty="0"/>
              <a:t>Branch: Information Technology</a:t>
            </a:r>
          </a:p>
          <a:p>
            <a:r>
              <a:rPr lang="en-US" b="1" dirty="0"/>
              <a:t>Guru Nanak Dev Engineering College</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433554369"/>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LANGUAGE USED</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OBJECTIVES OF PROJECT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j-lt"/>
                          <a:ea typeface="+mn-ea"/>
                          <a:cs typeface="+mn-cs"/>
                        </a:rPr>
                        <a:t>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WORK FLOW</a:t>
                      </a:r>
                    </a:p>
                    <a:p>
                      <a:pPr marL="0" algn="r" defTabSz="914400" rtl="0" eaLnBrk="1" latinLnBrk="0" hangingPunct="1"/>
                      <a:r>
                        <a:rPr lang="en-US" sz="1800" kern="1200" dirty="0">
                          <a:solidFill>
                            <a:schemeClr val="tx1"/>
                          </a:solidFill>
                          <a:latin typeface="+mj-lt"/>
                          <a:ea typeface="+mn-ea"/>
                          <a:cs typeface="+mn-cs"/>
                        </a:rPr>
                        <a:t>9</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SNAPSHOTS</a:t>
                      </a:r>
                    </a:p>
                    <a:p>
                      <a:pPr marL="0" algn="r" defTabSz="914400" rtl="0" eaLnBrk="1" latinLnBrk="0" hangingPunct="1"/>
                      <a:r>
                        <a:rPr lang="en-US" sz="1800" kern="1200" dirty="0">
                          <a:solidFill>
                            <a:schemeClr val="tx1"/>
                          </a:solidFill>
                          <a:latin typeface="+mj-lt"/>
                          <a:ea typeface="+mn-ea"/>
                          <a:cs typeface="+mn-cs"/>
                        </a:rPr>
                        <a:t>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1" y="1827151"/>
            <a:ext cx="5792645" cy="4191249"/>
          </a:xfrm>
        </p:spPr>
        <p:txBody>
          <a:bodyPr>
            <a:normAutofit/>
          </a:bodyPr>
          <a:lstStyle/>
          <a:p>
            <a:pPr algn="just"/>
            <a:r>
              <a:rPr lang="en-US" dirty="0"/>
              <a:t>The project </a:t>
            </a:r>
            <a:r>
              <a:rPr lang="en-US"/>
              <a:t>titled “Tiffin </a:t>
            </a:r>
            <a:r>
              <a:rPr lang="en-US" dirty="0"/>
              <a:t>Ordering System” is a desktop application which is created to help small scale Homemade food businesses/mess and small hotels to manage and</a:t>
            </a:r>
          </a:p>
          <a:p>
            <a:pPr algn="just"/>
            <a:r>
              <a:rPr lang="en-US" dirty="0"/>
              <a:t>control their business through online platforms. This project provides ease to them to keep the records of all the customers as well as orders given to them. It allows to keep a check on payment made by customers. It also manages the record of ad-</a:t>
            </a:r>
          </a:p>
          <a:p>
            <a:pPr algn="just"/>
            <a:r>
              <a:rPr lang="en-US" dirty="0"/>
              <a:t>min and employees working in the business.</a:t>
            </a:r>
          </a:p>
          <a:p>
            <a:pPr algn="just"/>
            <a:endParaRPr lang="en-US" dirty="0"/>
          </a:p>
          <a:p>
            <a:pPr algn="just"/>
            <a:r>
              <a:rPr lang="en-US" dirty="0"/>
              <a:t>This project has been made keeping in mind the requirement of the company which saves their time and also help them to</a:t>
            </a:r>
          </a:p>
          <a:p>
            <a:pPr algn="just"/>
            <a:r>
              <a:rPr lang="en-US" dirty="0"/>
              <a:t>keep a safe record handling.</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b="1" dirty="0"/>
              <a:t>Tiffin Ordering System</a:t>
            </a:r>
            <a:r>
              <a:rPr lang="en-US" dirty="0"/>
              <a:t> </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6000" dirty="0">
                <a:latin typeface="+mn-lt"/>
                <a:cs typeface="Gill Sans Light" panose="020B0302020104020203" pitchFamily="34" charset="-79"/>
              </a:rPr>
              <a:t>LANGUAGES USED</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IN" b="0" i="0" dirty="0">
                <a:effectLst/>
                <a:latin typeface="Arial" panose="020B0604020202020204" pitchFamily="34" charset="0"/>
              </a:rPr>
              <a:t>Front End- Java</a:t>
            </a:r>
            <a:endParaRPr lang="en-US" dirty="0"/>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b="1" dirty="0"/>
              <a:t>Tiffin Ordering System</a:t>
            </a:r>
            <a:r>
              <a:rPr lang="en-US" dirty="0"/>
              <a:t> </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3" name="Content Placeholder 2">
            <a:extLst>
              <a:ext uri="{FF2B5EF4-FFF2-40B4-BE49-F238E27FC236}">
                <a16:creationId xmlns:a16="http://schemas.microsoft.com/office/drawing/2014/main" id="{429267FD-63D4-F59A-7F5D-9BBE9A3BBFA6}"/>
              </a:ext>
            </a:extLst>
          </p:cNvPr>
          <p:cNvSpPr>
            <a:spLocks noGrp="1"/>
          </p:cNvSpPr>
          <p:nvPr>
            <p:ph idx="1"/>
          </p:nvPr>
        </p:nvSpPr>
        <p:spPr/>
        <p:txBody>
          <a:bodyPr>
            <a:normAutofit/>
          </a:bodyPr>
          <a:lstStyle/>
          <a:p>
            <a:r>
              <a:rPr lang="en-US" b="0" i="0" dirty="0">
                <a:effectLst/>
                <a:latin typeface="Helvetica Neue"/>
              </a:rPr>
              <a:t>Java is an object-oriented programming language that allows engineers to produce software for multiple platforms. </a:t>
            </a:r>
          </a:p>
          <a:p>
            <a:r>
              <a:rPr lang="en-US" b="0" i="0" dirty="0">
                <a:effectLst/>
                <a:latin typeface="Helvetica Neue"/>
              </a:rPr>
              <a:t>It is used for Mobile applications (specially Android apps),Desktop applications, Web applications, Web servers and application servers, Games and Database connection.</a:t>
            </a:r>
          </a:p>
          <a:p>
            <a:r>
              <a:rPr lang="en-US" b="0" i="0" dirty="0">
                <a:effectLst/>
                <a:latin typeface="Helvetica Neue"/>
              </a:rPr>
              <a:t>A Java application is a standalone Java program that can be executed independently.</a:t>
            </a:r>
          </a:p>
          <a:p>
            <a:endParaRPr lang="en-US" b="0" i="0" dirty="0">
              <a:effectLst/>
              <a:latin typeface="Helvetica Neue"/>
            </a:endParaRPr>
          </a:p>
          <a:p>
            <a:endParaRPr lang="en-IN" dirty="0"/>
          </a:p>
        </p:txBody>
      </p:sp>
    </p:spTree>
    <p:extLst>
      <p:ext uri="{BB962C8B-B14F-4D97-AF65-F5344CB8AC3E}">
        <p14:creationId xmlns:p14="http://schemas.microsoft.com/office/powerpoint/2010/main" val="169908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IN" b="0" i="0" dirty="0">
                <a:effectLst/>
                <a:latin typeface="Arial" panose="020B0604020202020204" pitchFamily="34" charset="0"/>
              </a:rPr>
              <a:t>IDE- NetBeans</a:t>
            </a:r>
            <a:endParaRPr lang="en-US" dirty="0"/>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b="1" dirty="0"/>
              <a:t>Tiffin Ordering System</a:t>
            </a:r>
            <a:r>
              <a:rPr lang="en-US" dirty="0"/>
              <a:t> </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3" name="Content Placeholder 2">
            <a:extLst>
              <a:ext uri="{FF2B5EF4-FFF2-40B4-BE49-F238E27FC236}">
                <a16:creationId xmlns:a16="http://schemas.microsoft.com/office/drawing/2014/main" id="{429267FD-63D4-F59A-7F5D-9BBE9A3BBFA6}"/>
              </a:ext>
            </a:extLst>
          </p:cNvPr>
          <p:cNvSpPr>
            <a:spLocks noGrp="1"/>
          </p:cNvSpPr>
          <p:nvPr>
            <p:ph idx="1"/>
          </p:nvPr>
        </p:nvSpPr>
        <p:spPr>
          <a:xfrm>
            <a:off x="351482" y="1811314"/>
            <a:ext cx="9363456" cy="3877056"/>
          </a:xfrm>
        </p:spPr>
        <p:txBody>
          <a:bodyPr/>
          <a:lstStyle/>
          <a:p>
            <a:r>
              <a:rPr lang="en-US" dirty="0"/>
              <a:t>NetBeans is an open-source, freely available development environment used to develop desktop application, web application, and mobile application.</a:t>
            </a:r>
          </a:p>
          <a:p>
            <a:r>
              <a:rPr lang="en-US" dirty="0"/>
              <a:t>NetBeans is integrated with drag and drop features which support almost all the GUI based framework to design the interface using these framework.</a:t>
            </a:r>
          </a:p>
          <a:p>
            <a:r>
              <a:rPr lang="en-US" dirty="0"/>
              <a:t>It is used to reduces/ avoids the complexity and unnecessary iterative task</a:t>
            </a:r>
            <a:endParaRPr lang="en-IN" dirty="0"/>
          </a:p>
        </p:txBody>
      </p:sp>
    </p:spTree>
    <p:extLst>
      <p:ext uri="{BB962C8B-B14F-4D97-AF65-F5344CB8AC3E}">
        <p14:creationId xmlns:p14="http://schemas.microsoft.com/office/powerpoint/2010/main" val="2583602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dirty="0"/>
              <a:t>MySQL(My Structured Query Language)</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b="1" dirty="0"/>
              <a:t>Tiffin Ordering System</a:t>
            </a:r>
            <a:r>
              <a:rPr lang="en-US" dirty="0"/>
              <a:t> </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3" name="Content Placeholder 2">
            <a:extLst>
              <a:ext uri="{FF2B5EF4-FFF2-40B4-BE49-F238E27FC236}">
                <a16:creationId xmlns:a16="http://schemas.microsoft.com/office/drawing/2014/main" id="{429267FD-63D4-F59A-7F5D-9BBE9A3BBFA6}"/>
              </a:ext>
            </a:extLst>
          </p:cNvPr>
          <p:cNvSpPr>
            <a:spLocks noGrp="1"/>
          </p:cNvSpPr>
          <p:nvPr>
            <p:ph idx="1"/>
          </p:nvPr>
        </p:nvSpPr>
        <p:spPr>
          <a:xfrm>
            <a:off x="303356" y="2276856"/>
            <a:ext cx="9363456" cy="3877056"/>
          </a:xfrm>
        </p:spPr>
        <p:txBody>
          <a:bodyPr/>
          <a:lstStyle/>
          <a:p>
            <a:r>
              <a:rPr lang="en-US" dirty="0"/>
              <a:t>Relational database management system based on SQL. </a:t>
            </a:r>
          </a:p>
          <a:p>
            <a:r>
              <a:rPr lang="en-US" dirty="0"/>
              <a:t>Provides for how to manage database with the help of various SQL queries such as insert , update , delete &amp; select records, create tables etc. </a:t>
            </a:r>
          </a:p>
          <a:p>
            <a:r>
              <a:rPr lang="en-US" dirty="0"/>
              <a:t>Platform flexibility is a feature of MySQL with all flavors of Linux, UNIX, and Windows.</a:t>
            </a:r>
          </a:p>
          <a:p>
            <a:endParaRPr lang="en-IN" dirty="0"/>
          </a:p>
        </p:txBody>
      </p:sp>
    </p:spTree>
    <p:extLst>
      <p:ext uri="{BB962C8B-B14F-4D97-AF65-F5344CB8AC3E}">
        <p14:creationId xmlns:p14="http://schemas.microsoft.com/office/powerpoint/2010/main" val="1735678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IN" dirty="0"/>
              <a:t>Objectives Of Project:-</a:t>
            </a:r>
            <a:endParaRPr lang="en-US" dirty="0"/>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a:xfrm>
            <a:off x="4376928" y="6464808"/>
            <a:ext cx="3438144" cy="310896"/>
          </a:xfrm>
        </p:spPr>
        <p:txBody>
          <a:bodyPr/>
          <a:lstStyle/>
          <a:p>
            <a:r>
              <a:rPr lang="en-US" b="1" dirty="0"/>
              <a:t>Tiffin Ordering System</a:t>
            </a:r>
            <a:r>
              <a:rPr lang="en-US" dirty="0"/>
              <a:t> </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42" name="Content Placeholder 2">
            <a:extLst>
              <a:ext uri="{FF2B5EF4-FFF2-40B4-BE49-F238E27FC236}">
                <a16:creationId xmlns:a16="http://schemas.microsoft.com/office/drawing/2014/main" id="{41B536E8-387B-37A8-21D6-FE47EA465116}"/>
              </a:ext>
            </a:extLst>
          </p:cNvPr>
          <p:cNvSpPr txBox="1">
            <a:spLocks/>
          </p:cNvSpPr>
          <p:nvPr/>
        </p:nvSpPr>
        <p:spPr>
          <a:xfrm>
            <a:off x="303356" y="1984248"/>
            <a:ext cx="9363456" cy="38770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Application provides facility to order home-made food .</a:t>
            </a:r>
          </a:p>
          <a:p>
            <a:r>
              <a:rPr lang="en-US" dirty="0"/>
              <a:t> Quick ordering process with minimum delays because chef gets the order as soon as customer place the order. It is automatically generated by the server.</a:t>
            </a:r>
          </a:p>
          <a:p>
            <a:r>
              <a:rPr lang="en-US" dirty="0"/>
              <a:t> Administrator has a privilege to control the business by having digital reports.</a:t>
            </a:r>
          </a:p>
          <a:p>
            <a:r>
              <a:rPr lang="en-US" dirty="0"/>
              <a:t> User can register, login and buy the meals with his specific id, and can see the total amount of his purchasing as well.</a:t>
            </a:r>
            <a:endParaRPr lang="en-IN" dirty="0"/>
          </a:p>
        </p:txBody>
      </p:sp>
    </p:spTree>
    <p:extLst>
      <p:ext uri="{BB962C8B-B14F-4D97-AF65-F5344CB8AC3E}">
        <p14:creationId xmlns:p14="http://schemas.microsoft.com/office/powerpoint/2010/main" val="100210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a:xfrm>
            <a:off x="4376928" y="6464808"/>
            <a:ext cx="3438144" cy="310896"/>
          </a:xfrm>
        </p:spPr>
        <p:txBody>
          <a:bodyPr/>
          <a:lstStyle/>
          <a:p>
            <a:r>
              <a:rPr lang="en-US" b="1" dirty="0"/>
              <a:t>Tiffin Ordering System</a:t>
            </a:r>
            <a:r>
              <a:rPr lang="en-US" dirty="0"/>
              <a:t> </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9" name="Title 37">
            <a:extLst>
              <a:ext uri="{FF2B5EF4-FFF2-40B4-BE49-F238E27FC236}">
                <a16:creationId xmlns:a16="http://schemas.microsoft.com/office/drawing/2014/main" id="{BD2706EA-E9C2-9D61-538D-ADB4B610017C}"/>
              </a:ext>
            </a:extLst>
          </p:cNvPr>
          <p:cNvSpPr>
            <a:spLocks noGrp="1"/>
          </p:cNvSpPr>
          <p:nvPr>
            <p:ph type="title"/>
          </p:nvPr>
        </p:nvSpPr>
        <p:spPr>
          <a:xfrm>
            <a:off x="576072" y="704088"/>
            <a:ext cx="10515600" cy="676656"/>
          </a:xfrm>
        </p:spPr>
        <p:txBody>
          <a:bodyPr/>
          <a:lstStyle/>
          <a:p>
            <a:r>
              <a:rPr lang="en-IN" dirty="0"/>
              <a:t>Work Flow Of APPLICATION</a:t>
            </a:r>
            <a:endParaRPr lang="en-US" dirty="0"/>
          </a:p>
        </p:txBody>
      </p:sp>
      <p:pic>
        <p:nvPicPr>
          <p:cNvPr id="11" name="Picture 10">
            <a:extLst>
              <a:ext uri="{FF2B5EF4-FFF2-40B4-BE49-F238E27FC236}">
                <a16:creationId xmlns:a16="http://schemas.microsoft.com/office/drawing/2014/main" id="{3DC8E9FC-BB75-34E3-3D6B-26FC44CD9B1B}"/>
              </a:ext>
            </a:extLst>
          </p:cNvPr>
          <p:cNvPicPr>
            <a:picLocks noChangeAspect="1"/>
          </p:cNvPicPr>
          <p:nvPr/>
        </p:nvPicPr>
        <p:blipFill>
          <a:blip r:embed="rId2"/>
          <a:stretch>
            <a:fillRect/>
          </a:stretch>
        </p:blipFill>
        <p:spPr>
          <a:xfrm>
            <a:off x="3146569" y="1391817"/>
            <a:ext cx="5387831" cy="4762095"/>
          </a:xfrm>
          <a:prstGeom prst="rect">
            <a:avLst/>
          </a:prstGeom>
        </p:spPr>
      </p:pic>
    </p:spTree>
    <p:extLst>
      <p:ext uri="{BB962C8B-B14F-4D97-AF65-F5344CB8AC3E}">
        <p14:creationId xmlns:p14="http://schemas.microsoft.com/office/powerpoint/2010/main" val="1096717490"/>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{60B74C85-3FBA-406E-81CB-043D008B9384}tf11964407_win32</Template>
  <TotalTime>51</TotalTime>
  <Words>486</Words>
  <Application>Microsoft Office PowerPoint</Application>
  <PresentationFormat>Widescreen</PresentationFormat>
  <Paragraphs>71</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Comic Sans MS</vt:lpstr>
      <vt:lpstr>Courier New</vt:lpstr>
      <vt:lpstr>Gill Sans Nova</vt:lpstr>
      <vt:lpstr>Gill Sans Nova Light</vt:lpstr>
      <vt:lpstr>Helvetica Neue</vt:lpstr>
      <vt:lpstr>Sagona Book</vt:lpstr>
      <vt:lpstr>Office Theme</vt:lpstr>
      <vt:lpstr>Tiffin Ordering System (Bunny Chow)</vt:lpstr>
      <vt:lpstr>Agenda</vt:lpstr>
      <vt:lpstr>Introduction</vt:lpstr>
      <vt:lpstr>LANGUAGES USED</vt:lpstr>
      <vt:lpstr>Front End- Java</vt:lpstr>
      <vt:lpstr>IDE- NetBeans</vt:lpstr>
      <vt:lpstr>MySQL(My Structured Query Language)</vt:lpstr>
      <vt:lpstr>Objectives Of Project:-</vt:lpstr>
      <vt:lpstr>Work Flow Of APPLICATION</vt:lpstr>
      <vt:lpstr>SNAPSHOTS </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Tiffin Ordering System (Bunny Chow)</dc:title>
  <dc:creator>hima gandhi</dc:creator>
  <cp:lastModifiedBy>hima gandhi</cp:lastModifiedBy>
  <cp:revision>9</cp:revision>
  <dcterms:created xsi:type="dcterms:W3CDTF">2023-01-06T02:25:24Z</dcterms:created>
  <dcterms:modified xsi:type="dcterms:W3CDTF">2023-01-07T14:27:29Z</dcterms:modified>
</cp:coreProperties>
</file>