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1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3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1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2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1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0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ja-56/VaultOfCod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Assistant User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Himaja Sadhu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F5707-6A5B-2C5E-ECB8-E248EAFB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67302"/>
            <a:ext cx="6373368" cy="3128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D551D-2AEE-81C7-3D49-2E4D1B46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56" y="3429000"/>
            <a:ext cx="6437376" cy="30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4E54ED-92D1-E3BD-8F8B-16C94EB4F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1179576"/>
            <a:ext cx="7499586" cy="377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2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A90C-F935-E303-4F7E-F82846A4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68" y="2441448"/>
            <a:ext cx="7269480" cy="132556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28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This user guide will help you understand how to interact with the AI Assistant web application.</a:t>
            </a:r>
          </a:p>
          <a:p>
            <a:r>
              <a:rPr dirty="0"/>
              <a:t>The assistant can:</a:t>
            </a:r>
          </a:p>
          <a:p>
            <a:r>
              <a:rPr dirty="0"/>
              <a:t>Answer factual questions</a:t>
            </a:r>
          </a:p>
          <a:p>
            <a:r>
              <a:rPr dirty="0"/>
              <a:t>Summarize long text</a:t>
            </a:r>
          </a:p>
          <a:p>
            <a:r>
              <a:rPr dirty="0"/>
              <a:t>Generate creative stories or poems</a:t>
            </a:r>
          </a:p>
          <a:p>
            <a:r>
              <a:rPr dirty="0"/>
              <a:t>Collect feedback from users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Ask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Select 'Answer a Question' from the dropdown.</a:t>
            </a:r>
          </a:p>
          <a:p>
            <a:r>
              <a:t>2. Enter your question in the text area.</a:t>
            </a:r>
          </a:p>
          <a:p>
            <a:r>
              <a:t>3. Click 'Send'.</a:t>
            </a:r>
          </a:p>
          <a:p>
            <a:r>
              <a:t>The assistant will provide a clear, concise answer.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Summarize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Choose 'Summarize a Text' from the dropdown.</a:t>
            </a:r>
          </a:p>
          <a:p>
            <a:r>
              <a:rPr dirty="0"/>
              <a:t>2. Paste the long text you want summarized.</a:t>
            </a:r>
          </a:p>
          <a:p>
            <a:r>
              <a:rPr dirty="0"/>
              <a:t>3. Click 'Send'.</a:t>
            </a:r>
          </a:p>
          <a:p>
            <a:r>
              <a:rPr dirty="0"/>
              <a:t>The assistant will return </a:t>
            </a:r>
            <a:r>
              <a:rPr lang="en-US" dirty="0"/>
              <a:t>10-12</a:t>
            </a:r>
            <a:r>
              <a:rPr dirty="0"/>
              <a:t> bullet points summarizing the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Generate a Creative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Select 'Generate a Creative Story'.</a:t>
            </a:r>
          </a:p>
          <a:p>
            <a:r>
              <a:rPr dirty="0"/>
              <a:t>2. Enter a topic, prompt, or idea.</a:t>
            </a:r>
          </a:p>
          <a:p>
            <a:r>
              <a:rPr dirty="0"/>
              <a:t>3. Click 'Send'.</a:t>
            </a:r>
          </a:p>
          <a:p>
            <a:r>
              <a:rPr dirty="0"/>
              <a:t>The assistant will return a story or poem based on your input.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Giving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After receiving a response, you'll see:</a:t>
            </a:r>
          </a:p>
          <a:p>
            <a:r>
              <a:t>"Was this response helpful? (Yes/No)"</a:t>
            </a:r>
          </a:p>
          <a:p>
            <a:r>
              <a:t>- Click 'Yes' if satisfied</a:t>
            </a:r>
          </a:p>
          <a:p>
            <a:r>
              <a:t>- Click 'No' to flag issues</a:t>
            </a:r>
          </a:p>
          <a:p>
            <a:r>
              <a:t>This feedback helps improve future responses.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&amp;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Your conversation history is shown during the session.</a:t>
            </a:r>
          </a:p>
          <a:p>
            <a:r>
              <a:rPr dirty="0"/>
              <a:t>Closing or refreshing the tab clears history.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D44F-2BBC-AD9A-7BF4-22953E24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FDBE-C14C-64FB-FC2D-ABEBDC0F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https://github.com/himaja-56/VaultOfCodes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69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A883E-BA40-2A9C-630D-AD0FC78E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82295"/>
            <a:ext cx="6428232" cy="3165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9D521-97AD-EFCF-C90E-6C46148C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429000"/>
            <a:ext cx="6510528" cy="31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8026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108</TotalTime>
  <Words>237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AI Assistant User Guide</vt:lpstr>
      <vt:lpstr>Introduction</vt:lpstr>
      <vt:lpstr>How to Ask Questions</vt:lpstr>
      <vt:lpstr>Summarize Text</vt:lpstr>
      <vt:lpstr>Generate a Creative Story</vt:lpstr>
      <vt:lpstr>Giving Feedback</vt:lpstr>
      <vt:lpstr>Session &amp; History</vt:lpstr>
      <vt:lpstr>Github Link </vt:lpstr>
      <vt:lpstr>PowerPoint Presentation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Himaja Sadhu</dc:creator>
  <cp:keywords/>
  <dc:description>generated using python-pptx</dc:description>
  <cp:lastModifiedBy>Himaja Sadhu</cp:lastModifiedBy>
  <cp:revision>3</cp:revision>
  <dcterms:created xsi:type="dcterms:W3CDTF">2013-01-27T09:14:16Z</dcterms:created>
  <dcterms:modified xsi:type="dcterms:W3CDTF">2025-07-21T06:38:43Z</dcterms:modified>
  <cp:category/>
</cp:coreProperties>
</file>