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7"/>
  </p:sldMasterIdLst>
  <p:notesMasterIdLst>
    <p:notesMasterId r:id="rId54"/>
  </p:notesMasterIdLst>
  <p:handoutMasterIdLst>
    <p:handoutMasterId r:id="rId55"/>
  </p:handoutMasterIdLst>
  <p:sldIdLst>
    <p:sldId id="1006" r:id="rId8"/>
    <p:sldId id="1042" r:id="rId9"/>
    <p:sldId id="1024" r:id="rId10"/>
    <p:sldId id="1043" r:id="rId11"/>
    <p:sldId id="1116" r:id="rId12"/>
    <p:sldId id="1117" r:id="rId13"/>
    <p:sldId id="1118" r:id="rId14"/>
    <p:sldId id="1119" r:id="rId15"/>
    <p:sldId id="1120" r:id="rId16"/>
    <p:sldId id="1121" r:id="rId17"/>
    <p:sldId id="1122" r:id="rId18"/>
    <p:sldId id="1123" r:id="rId19"/>
    <p:sldId id="1124" r:id="rId20"/>
    <p:sldId id="1125" r:id="rId21"/>
    <p:sldId id="1126" r:id="rId22"/>
    <p:sldId id="1127" r:id="rId23"/>
    <p:sldId id="1128" r:id="rId24"/>
    <p:sldId id="1129" r:id="rId25"/>
    <p:sldId id="1044" r:id="rId26"/>
    <p:sldId id="1130" r:id="rId27"/>
    <p:sldId id="1131" r:id="rId28"/>
    <p:sldId id="1132" r:id="rId29"/>
    <p:sldId id="1133" r:id="rId30"/>
    <p:sldId id="1025" r:id="rId31"/>
    <p:sldId id="1026" r:id="rId32"/>
    <p:sldId id="1027" r:id="rId33"/>
    <p:sldId id="1029" r:id="rId34"/>
    <p:sldId id="1028" r:id="rId35"/>
    <p:sldId id="1031" r:id="rId36"/>
    <p:sldId id="1032" r:id="rId37"/>
    <p:sldId id="1033" r:id="rId38"/>
    <p:sldId id="1034" r:id="rId39"/>
    <p:sldId id="1036" r:id="rId40"/>
    <p:sldId id="1035" r:id="rId41"/>
    <p:sldId id="1037" r:id="rId42"/>
    <p:sldId id="1039" r:id="rId43"/>
    <p:sldId id="1057" r:id="rId44"/>
    <p:sldId id="1058" r:id="rId45"/>
    <p:sldId id="1072" r:id="rId46"/>
    <p:sldId id="1073" r:id="rId47"/>
    <p:sldId id="1059" r:id="rId48"/>
    <p:sldId id="1060" r:id="rId49"/>
    <p:sldId id="1061" r:id="rId50"/>
    <p:sldId id="1062" r:id="rId51"/>
    <p:sldId id="1063" r:id="rId52"/>
    <p:sldId id="1023" r:id="rId53"/>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67">
          <p15:clr>
            <a:srgbClr val="A4A3A4"/>
          </p15:clr>
        </p15:guide>
        <p15:guide id="2" orient="horz" pos="619">
          <p15:clr>
            <a:srgbClr val="A4A3A4"/>
          </p15:clr>
        </p15:guide>
        <p15:guide id="3" orient="horz" pos="1341">
          <p15:clr>
            <a:srgbClr val="A4A3A4"/>
          </p15:clr>
        </p15:guide>
        <p15:guide id="4" orient="horz" pos="447">
          <p15:clr>
            <a:srgbClr val="A4A3A4"/>
          </p15:clr>
        </p15:guide>
        <p15:guide id="5" pos="4239">
          <p15:clr>
            <a:srgbClr val="A4A3A4"/>
          </p15:clr>
        </p15:guide>
        <p15:guide id="6" pos="66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008080"/>
    <a:srgbClr val="CC6600"/>
    <a:srgbClr val="F79646"/>
    <a:srgbClr val="E6AF00"/>
    <a:srgbClr val="996600"/>
    <a:srgbClr val="663300"/>
    <a:srgbClr val="9BBB59"/>
    <a:srgbClr val="00CC66"/>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7" autoAdjust="0"/>
    <p:restoredTop sz="95482" autoAdjust="0"/>
  </p:normalViewPr>
  <p:slideViewPr>
    <p:cSldViewPr snapToGrid="0" snapToObjects="1">
      <p:cViewPr varScale="1">
        <p:scale>
          <a:sx n="92" d="100"/>
          <a:sy n="92" d="100"/>
        </p:scale>
        <p:origin x="1272" y="90"/>
      </p:cViewPr>
      <p:guideLst>
        <p:guide orient="horz" pos="4167"/>
        <p:guide orient="horz" pos="619"/>
        <p:guide orient="horz" pos="1341"/>
        <p:guide orient="horz" pos="447"/>
        <p:guide pos="4239"/>
        <p:guide pos="666"/>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handoutMaster" Target="handoutMasters/handoutMaster1.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888C07-BE3B-4A27-8C2A-7DA9FAB5363D}"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E5938846-FE1B-4127-9DFD-C5731A9A17FA}">
      <dgm:prSet phldrT="[Text]" custT="1"/>
      <dgm:spPr/>
      <dgm:t>
        <a:bodyPr/>
        <a:lstStyle/>
        <a:p>
          <a:r>
            <a:rPr lang="en-US" sz="1400" b="1" smtClean="0"/>
            <a:t>1.Requirement Management</a:t>
          </a:r>
          <a:endParaRPr lang="en-US" sz="1400" b="1" dirty="0"/>
        </a:p>
      </dgm:t>
    </dgm:pt>
    <dgm:pt modelId="{63E30091-3178-4F1B-967D-20556BFFB0CB}" type="parTrans" cxnId="{907B16BE-00BE-4D5F-9213-EF89C78B0990}">
      <dgm:prSet/>
      <dgm:spPr/>
      <dgm:t>
        <a:bodyPr/>
        <a:lstStyle/>
        <a:p>
          <a:endParaRPr lang="en-US"/>
        </a:p>
      </dgm:t>
    </dgm:pt>
    <dgm:pt modelId="{268DD6B4-DE36-4E6B-A26F-FD8A33F8FD20}" type="sibTrans" cxnId="{907B16BE-00BE-4D5F-9213-EF89C78B0990}">
      <dgm:prSet/>
      <dgm:spPr/>
      <dgm:t>
        <a:bodyPr/>
        <a:lstStyle/>
        <a:p>
          <a:endParaRPr lang="en-US"/>
        </a:p>
      </dgm:t>
    </dgm:pt>
    <dgm:pt modelId="{40A35A0F-DE79-4AAD-87B8-A17CFC63BC2C}">
      <dgm:prSet phldrT="[Text]" custT="1"/>
      <dgm:spPr/>
      <dgm:t>
        <a:bodyPr/>
        <a:lstStyle/>
        <a:p>
          <a:r>
            <a:rPr lang="en-US" sz="1400" b="1" dirty="0" smtClean="0"/>
            <a:t>2.Design</a:t>
          </a:r>
          <a:endParaRPr lang="en-US" sz="1400" b="1" dirty="0"/>
        </a:p>
      </dgm:t>
    </dgm:pt>
    <dgm:pt modelId="{8EA9265C-B315-4290-AB2B-79FDD5C87AAD}" type="parTrans" cxnId="{B290838C-3E23-4DF7-A28C-B776035A49EE}">
      <dgm:prSet/>
      <dgm:spPr/>
      <dgm:t>
        <a:bodyPr/>
        <a:lstStyle/>
        <a:p>
          <a:endParaRPr lang="en-US"/>
        </a:p>
      </dgm:t>
    </dgm:pt>
    <dgm:pt modelId="{EE48627B-F2C7-43CE-9D39-86688A11439A}" type="sibTrans" cxnId="{B290838C-3E23-4DF7-A28C-B776035A49EE}">
      <dgm:prSet/>
      <dgm:spPr/>
      <dgm:t>
        <a:bodyPr/>
        <a:lstStyle/>
        <a:p>
          <a:endParaRPr lang="en-US"/>
        </a:p>
      </dgm:t>
    </dgm:pt>
    <dgm:pt modelId="{5EE8E11E-DC0B-443B-A11F-8F6EB38668E6}">
      <dgm:prSet phldrT="[Text]" custT="1"/>
      <dgm:spPr/>
      <dgm:t>
        <a:bodyPr/>
        <a:lstStyle/>
        <a:p>
          <a:r>
            <a:rPr lang="en-US" sz="1400" b="1" dirty="0" smtClean="0"/>
            <a:t> 3.Coding </a:t>
          </a:r>
          <a:endParaRPr lang="en-US" sz="1400" b="1" dirty="0"/>
        </a:p>
      </dgm:t>
    </dgm:pt>
    <dgm:pt modelId="{9F42F92B-B66E-4E21-A1F8-96ED26DC0C48}" type="parTrans" cxnId="{BD8E4B01-8BC2-47EF-871A-83711DE18347}">
      <dgm:prSet/>
      <dgm:spPr/>
      <dgm:t>
        <a:bodyPr/>
        <a:lstStyle/>
        <a:p>
          <a:endParaRPr lang="en-US"/>
        </a:p>
      </dgm:t>
    </dgm:pt>
    <dgm:pt modelId="{F38F0D5B-0A99-49FE-BF9E-EFF32F1BF900}" type="sibTrans" cxnId="{BD8E4B01-8BC2-47EF-871A-83711DE18347}">
      <dgm:prSet/>
      <dgm:spPr/>
      <dgm:t>
        <a:bodyPr/>
        <a:lstStyle/>
        <a:p>
          <a:endParaRPr lang="en-US"/>
        </a:p>
      </dgm:t>
    </dgm:pt>
    <dgm:pt modelId="{51A4196B-761C-46D8-B90B-517BCD91C1FC}">
      <dgm:prSet phldrT="[Text]" custT="1"/>
      <dgm:spPr/>
      <dgm:t>
        <a:bodyPr/>
        <a:lstStyle/>
        <a:p>
          <a:r>
            <a:rPr lang="en-US" sz="1400" b="1" dirty="0" smtClean="0"/>
            <a:t>4.Software Configuration Management</a:t>
          </a:r>
          <a:endParaRPr lang="en-US" sz="1400" b="1" dirty="0"/>
        </a:p>
      </dgm:t>
    </dgm:pt>
    <dgm:pt modelId="{2ED1EC96-7D28-4CC9-9396-8501C7E242BF}" type="parTrans" cxnId="{2AB80FD7-97BE-4822-9E0E-99D1C3BC15ED}">
      <dgm:prSet/>
      <dgm:spPr/>
      <dgm:t>
        <a:bodyPr/>
        <a:lstStyle/>
        <a:p>
          <a:endParaRPr lang="en-US"/>
        </a:p>
      </dgm:t>
    </dgm:pt>
    <dgm:pt modelId="{3800C26C-45C3-44CA-BFA8-2A39F119491A}" type="sibTrans" cxnId="{2AB80FD7-97BE-4822-9E0E-99D1C3BC15ED}">
      <dgm:prSet/>
      <dgm:spPr/>
      <dgm:t>
        <a:bodyPr/>
        <a:lstStyle/>
        <a:p>
          <a:endParaRPr lang="en-US"/>
        </a:p>
      </dgm:t>
    </dgm:pt>
    <dgm:pt modelId="{297C021C-E5BF-44E5-AF06-7CB10575B1EF}">
      <dgm:prSet phldrT="[Text]" custT="1"/>
      <dgm:spPr/>
      <dgm:t>
        <a:bodyPr/>
        <a:lstStyle/>
        <a:p>
          <a:r>
            <a:rPr lang="en-US" sz="1400" b="1" dirty="0" smtClean="0"/>
            <a:t>5.Build and Deployment Management</a:t>
          </a:r>
          <a:endParaRPr lang="en-US" sz="1400" b="1" dirty="0"/>
        </a:p>
      </dgm:t>
    </dgm:pt>
    <dgm:pt modelId="{2AA59B54-8524-4622-A658-CC583C1CEDED}" type="parTrans" cxnId="{6F1D1F5E-D055-40DA-9B69-3066AC771163}">
      <dgm:prSet/>
      <dgm:spPr/>
      <dgm:t>
        <a:bodyPr/>
        <a:lstStyle/>
        <a:p>
          <a:endParaRPr lang="en-US"/>
        </a:p>
      </dgm:t>
    </dgm:pt>
    <dgm:pt modelId="{8BBB34FA-5FA3-4D5C-A3A9-8170AD2B1EF9}" type="sibTrans" cxnId="{6F1D1F5E-D055-40DA-9B69-3066AC771163}">
      <dgm:prSet/>
      <dgm:spPr/>
      <dgm:t>
        <a:bodyPr/>
        <a:lstStyle/>
        <a:p>
          <a:endParaRPr lang="en-US"/>
        </a:p>
      </dgm:t>
    </dgm:pt>
    <dgm:pt modelId="{3F5B9FC9-F945-490C-ADAF-BBB48BE83764}">
      <dgm:prSet phldrT="[Text]" custT="1"/>
      <dgm:spPr/>
      <dgm:t>
        <a:bodyPr/>
        <a:lstStyle/>
        <a:p>
          <a:r>
            <a:rPr lang="en-US" sz="1400" b="1" dirty="0" smtClean="0"/>
            <a:t>6.Test  Management</a:t>
          </a:r>
          <a:endParaRPr lang="en-US" sz="1400" b="1" dirty="0"/>
        </a:p>
      </dgm:t>
    </dgm:pt>
    <dgm:pt modelId="{13C2128F-E2E7-4863-89B4-EE73FF9D0E5F}" type="parTrans" cxnId="{6DC87C5C-025A-4945-A3F0-CE4D5325F4C7}">
      <dgm:prSet/>
      <dgm:spPr/>
      <dgm:t>
        <a:bodyPr/>
        <a:lstStyle/>
        <a:p>
          <a:endParaRPr lang="en-US"/>
        </a:p>
      </dgm:t>
    </dgm:pt>
    <dgm:pt modelId="{65568204-9AEA-47FA-BB1B-FE2E9BEFDC9D}" type="sibTrans" cxnId="{6DC87C5C-025A-4945-A3F0-CE4D5325F4C7}">
      <dgm:prSet/>
      <dgm:spPr/>
      <dgm:t>
        <a:bodyPr/>
        <a:lstStyle/>
        <a:p>
          <a:endParaRPr lang="en-US"/>
        </a:p>
      </dgm:t>
    </dgm:pt>
    <dgm:pt modelId="{B9299AE8-DC0E-44AE-97C2-4E4E007799F5}">
      <dgm:prSet phldrT="[Text]" custT="1"/>
      <dgm:spPr/>
      <dgm:t>
        <a:bodyPr/>
        <a:lstStyle/>
        <a:p>
          <a:pPr rtl="0"/>
          <a:r>
            <a:rPr lang="en-US" sz="1200" b="1" dirty="0" smtClean="0"/>
            <a:t>7.User Experience</a:t>
          </a:r>
          <a:endParaRPr lang="en-US" sz="1200" b="1" dirty="0"/>
        </a:p>
      </dgm:t>
    </dgm:pt>
    <dgm:pt modelId="{C692DC41-EE59-4522-A454-0E67DD752BCA}" type="parTrans" cxnId="{8220D703-FC80-48AF-8334-ECD4EE55E62F}">
      <dgm:prSet/>
      <dgm:spPr/>
      <dgm:t>
        <a:bodyPr/>
        <a:lstStyle/>
        <a:p>
          <a:endParaRPr lang="en-US"/>
        </a:p>
      </dgm:t>
    </dgm:pt>
    <dgm:pt modelId="{F194F1B4-55CE-4518-9C6D-BB4B7049E191}" type="sibTrans" cxnId="{8220D703-FC80-48AF-8334-ECD4EE55E62F}">
      <dgm:prSet/>
      <dgm:spPr/>
      <dgm:t>
        <a:bodyPr/>
        <a:lstStyle/>
        <a:p>
          <a:endParaRPr lang="en-US"/>
        </a:p>
      </dgm:t>
    </dgm:pt>
    <dgm:pt modelId="{19670632-6683-4BDD-8846-E3CB35EF61CB}" type="pres">
      <dgm:prSet presAssocID="{45888C07-BE3B-4A27-8C2A-7DA9FAB5363D}" presName="Name0" presStyleCnt="0">
        <dgm:presLayoutVars>
          <dgm:dir/>
          <dgm:resizeHandles val="exact"/>
        </dgm:presLayoutVars>
      </dgm:prSet>
      <dgm:spPr/>
      <dgm:t>
        <a:bodyPr/>
        <a:lstStyle/>
        <a:p>
          <a:endParaRPr lang="en-US"/>
        </a:p>
      </dgm:t>
    </dgm:pt>
    <dgm:pt modelId="{156DFBA8-4A12-458F-A0A2-A50BA9D08A9E}" type="pres">
      <dgm:prSet presAssocID="{45888C07-BE3B-4A27-8C2A-7DA9FAB5363D}" presName="cycle" presStyleCnt="0"/>
      <dgm:spPr/>
      <dgm:t>
        <a:bodyPr/>
        <a:lstStyle/>
        <a:p>
          <a:endParaRPr lang="en-US"/>
        </a:p>
      </dgm:t>
    </dgm:pt>
    <dgm:pt modelId="{532CADDE-A9C3-4019-A582-16A0D70519F1}" type="pres">
      <dgm:prSet presAssocID="{E5938846-FE1B-4127-9DFD-C5731A9A17FA}" presName="nodeFirstNode" presStyleLbl="node1" presStyleIdx="0" presStyleCnt="7" custScaleX="80671" custScaleY="74599" custRadScaleRad="105005" custRadScaleInc="-1047">
        <dgm:presLayoutVars>
          <dgm:bulletEnabled val="1"/>
        </dgm:presLayoutVars>
      </dgm:prSet>
      <dgm:spPr/>
      <dgm:t>
        <a:bodyPr/>
        <a:lstStyle/>
        <a:p>
          <a:endParaRPr lang="en-US"/>
        </a:p>
      </dgm:t>
    </dgm:pt>
    <dgm:pt modelId="{AD37D1F6-0E14-4624-A1A8-6FE41AA12CEF}" type="pres">
      <dgm:prSet presAssocID="{268DD6B4-DE36-4E6B-A26F-FD8A33F8FD20}" presName="sibTransFirstNode" presStyleLbl="bgShp" presStyleIdx="0" presStyleCnt="1" custLinFactNeighborX="-891" custLinFactNeighborY="-499"/>
      <dgm:spPr/>
      <dgm:t>
        <a:bodyPr/>
        <a:lstStyle/>
        <a:p>
          <a:endParaRPr lang="en-US"/>
        </a:p>
      </dgm:t>
    </dgm:pt>
    <dgm:pt modelId="{2B6A460F-95CD-4359-A8A6-94A8528535E6}" type="pres">
      <dgm:prSet presAssocID="{40A35A0F-DE79-4AAD-87B8-A17CFC63BC2C}" presName="nodeFollowingNodes" presStyleLbl="node1" presStyleIdx="1" presStyleCnt="7" custScaleX="80671" custScaleY="74599" custRadScaleRad="117183" custRadScaleInc="21504">
        <dgm:presLayoutVars>
          <dgm:bulletEnabled val="1"/>
        </dgm:presLayoutVars>
      </dgm:prSet>
      <dgm:spPr/>
      <dgm:t>
        <a:bodyPr/>
        <a:lstStyle/>
        <a:p>
          <a:endParaRPr lang="en-US"/>
        </a:p>
      </dgm:t>
    </dgm:pt>
    <dgm:pt modelId="{CE98325D-DFC0-42A9-8EA7-BBB4F5336575}" type="pres">
      <dgm:prSet presAssocID="{5EE8E11E-DC0B-443B-A11F-8F6EB38668E6}" presName="nodeFollowingNodes" presStyleLbl="node1" presStyleIdx="2" presStyleCnt="7" custScaleX="80671" custScaleY="74599" custRadScaleRad="104846" custRadScaleInc="15850">
        <dgm:presLayoutVars>
          <dgm:bulletEnabled val="1"/>
        </dgm:presLayoutVars>
      </dgm:prSet>
      <dgm:spPr/>
      <dgm:t>
        <a:bodyPr/>
        <a:lstStyle/>
        <a:p>
          <a:endParaRPr lang="en-US"/>
        </a:p>
      </dgm:t>
    </dgm:pt>
    <dgm:pt modelId="{77AEE8DA-977F-4AE5-B6DC-97EF3D930F49}" type="pres">
      <dgm:prSet presAssocID="{51A4196B-761C-46D8-B90B-517BCD91C1FC}" presName="nodeFollowingNodes" presStyleLbl="node1" presStyleIdx="3" presStyleCnt="7" custScaleX="80671" custScaleY="74599" custRadScaleRad="99218" custRadScaleInc="-3325">
        <dgm:presLayoutVars>
          <dgm:bulletEnabled val="1"/>
        </dgm:presLayoutVars>
      </dgm:prSet>
      <dgm:spPr/>
      <dgm:t>
        <a:bodyPr/>
        <a:lstStyle/>
        <a:p>
          <a:endParaRPr lang="en-US"/>
        </a:p>
      </dgm:t>
    </dgm:pt>
    <dgm:pt modelId="{2BB57DB2-05F4-4435-8BB3-A1CBC6F92A72}" type="pres">
      <dgm:prSet presAssocID="{297C021C-E5BF-44E5-AF06-7CB10575B1EF}" presName="nodeFollowingNodes" presStyleLbl="node1" presStyleIdx="4" presStyleCnt="7" custScaleX="80671" custScaleY="74599" custRadScaleRad="106382" custRadScaleInc="18320">
        <dgm:presLayoutVars>
          <dgm:bulletEnabled val="1"/>
        </dgm:presLayoutVars>
      </dgm:prSet>
      <dgm:spPr/>
      <dgm:t>
        <a:bodyPr/>
        <a:lstStyle/>
        <a:p>
          <a:endParaRPr lang="en-US"/>
        </a:p>
      </dgm:t>
    </dgm:pt>
    <dgm:pt modelId="{2C36549F-AE5B-4C9E-B37C-FB8E3A388E59}" type="pres">
      <dgm:prSet presAssocID="{3F5B9FC9-F945-490C-ADAF-BBB48BE83764}" presName="nodeFollowingNodes" presStyleLbl="node1" presStyleIdx="5" presStyleCnt="7" custScaleX="80671" custScaleY="74599" custRadScaleRad="121042" custRadScaleInc="-9704">
        <dgm:presLayoutVars>
          <dgm:bulletEnabled val="1"/>
        </dgm:presLayoutVars>
      </dgm:prSet>
      <dgm:spPr/>
      <dgm:t>
        <a:bodyPr/>
        <a:lstStyle/>
        <a:p>
          <a:endParaRPr lang="en-US"/>
        </a:p>
      </dgm:t>
    </dgm:pt>
    <dgm:pt modelId="{6F444B3F-FF9F-498C-BC5F-7B80B56FC17C}" type="pres">
      <dgm:prSet presAssocID="{B9299AE8-DC0E-44AE-97C2-4E4E007799F5}" presName="nodeFollowingNodes" presStyleLbl="node1" presStyleIdx="6" presStyleCnt="7" custScaleX="80671" custScaleY="74599" custRadScaleRad="121205" custRadScaleInc="-27458">
        <dgm:presLayoutVars>
          <dgm:bulletEnabled val="1"/>
        </dgm:presLayoutVars>
      </dgm:prSet>
      <dgm:spPr/>
      <dgm:t>
        <a:bodyPr/>
        <a:lstStyle/>
        <a:p>
          <a:endParaRPr lang="en-US"/>
        </a:p>
      </dgm:t>
    </dgm:pt>
  </dgm:ptLst>
  <dgm:cxnLst>
    <dgm:cxn modelId="{83A1A708-46A3-41E5-9EA4-C70A458935D0}" type="presOf" srcId="{40A35A0F-DE79-4AAD-87B8-A17CFC63BC2C}" destId="{2B6A460F-95CD-4359-A8A6-94A8528535E6}" srcOrd="0" destOrd="0" presId="urn:microsoft.com/office/officeart/2005/8/layout/cycle3"/>
    <dgm:cxn modelId="{907B16BE-00BE-4D5F-9213-EF89C78B0990}" srcId="{45888C07-BE3B-4A27-8C2A-7DA9FAB5363D}" destId="{E5938846-FE1B-4127-9DFD-C5731A9A17FA}" srcOrd="0" destOrd="0" parTransId="{63E30091-3178-4F1B-967D-20556BFFB0CB}" sibTransId="{268DD6B4-DE36-4E6B-A26F-FD8A33F8FD20}"/>
    <dgm:cxn modelId="{BE7990D6-C515-48FB-8BCF-12F29910A59F}" type="presOf" srcId="{45888C07-BE3B-4A27-8C2A-7DA9FAB5363D}" destId="{19670632-6683-4BDD-8846-E3CB35EF61CB}" srcOrd="0" destOrd="0" presId="urn:microsoft.com/office/officeart/2005/8/layout/cycle3"/>
    <dgm:cxn modelId="{7F6FC9AC-86BF-4011-A253-F7DB0E455441}" type="presOf" srcId="{5EE8E11E-DC0B-443B-A11F-8F6EB38668E6}" destId="{CE98325D-DFC0-42A9-8EA7-BBB4F5336575}" srcOrd="0" destOrd="0" presId="urn:microsoft.com/office/officeart/2005/8/layout/cycle3"/>
    <dgm:cxn modelId="{B290838C-3E23-4DF7-A28C-B776035A49EE}" srcId="{45888C07-BE3B-4A27-8C2A-7DA9FAB5363D}" destId="{40A35A0F-DE79-4AAD-87B8-A17CFC63BC2C}" srcOrd="1" destOrd="0" parTransId="{8EA9265C-B315-4290-AB2B-79FDD5C87AAD}" sibTransId="{EE48627B-F2C7-43CE-9D39-86688A11439A}"/>
    <dgm:cxn modelId="{0AD726DC-3DB5-4EE9-9465-26CF869454A1}" type="presOf" srcId="{297C021C-E5BF-44E5-AF06-7CB10575B1EF}" destId="{2BB57DB2-05F4-4435-8BB3-A1CBC6F92A72}" srcOrd="0" destOrd="0" presId="urn:microsoft.com/office/officeart/2005/8/layout/cycle3"/>
    <dgm:cxn modelId="{133E9A3D-F4C9-46E4-A30B-0D8C79F97005}" type="presOf" srcId="{E5938846-FE1B-4127-9DFD-C5731A9A17FA}" destId="{532CADDE-A9C3-4019-A582-16A0D70519F1}" srcOrd="0" destOrd="0" presId="urn:microsoft.com/office/officeart/2005/8/layout/cycle3"/>
    <dgm:cxn modelId="{835143EB-FE57-4BAD-888B-A0E669003903}" type="presOf" srcId="{B9299AE8-DC0E-44AE-97C2-4E4E007799F5}" destId="{6F444B3F-FF9F-498C-BC5F-7B80B56FC17C}" srcOrd="0" destOrd="0" presId="urn:microsoft.com/office/officeart/2005/8/layout/cycle3"/>
    <dgm:cxn modelId="{BD8E4B01-8BC2-47EF-871A-83711DE18347}" srcId="{45888C07-BE3B-4A27-8C2A-7DA9FAB5363D}" destId="{5EE8E11E-DC0B-443B-A11F-8F6EB38668E6}" srcOrd="2" destOrd="0" parTransId="{9F42F92B-B66E-4E21-A1F8-96ED26DC0C48}" sibTransId="{F38F0D5B-0A99-49FE-BF9E-EFF32F1BF900}"/>
    <dgm:cxn modelId="{2AB80FD7-97BE-4822-9E0E-99D1C3BC15ED}" srcId="{45888C07-BE3B-4A27-8C2A-7DA9FAB5363D}" destId="{51A4196B-761C-46D8-B90B-517BCD91C1FC}" srcOrd="3" destOrd="0" parTransId="{2ED1EC96-7D28-4CC9-9396-8501C7E242BF}" sibTransId="{3800C26C-45C3-44CA-BFA8-2A39F119491A}"/>
    <dgm:cxn modelId="{6DC87C5C-025A-4945-A3F0-CE4D5325F4C7}" srcId="{45888C07-BE3B-4A27-8C2A-7DA9FAB5363D}" destId="{3F5B9FC9-F945-490C-ADAF-BBB48BE83764}" srcOrd="5" destOrd="0" parTransId="{13C2128F-E2E7-4863-89B4-EE73FF9D0E5F}" sibTransId="{65568204-9AEA-47FA-BB1B-FE2E9BEFDC9D}"/>
    <dgm:cxn modelId="{BC27AAAA-765B-4F28-BC7C-B304AD6886D6}" type="presOf" srcId="{268DD6B4-DE36-4E6B-A26F-FD8A33F8FD20}" destId="{AD37D1F6-0E14-4624-A1A8-6FE41AA12CEF}" srcOrd="0" destOrd="0" presId="urn:microsoft.com/office/officeart/2005/8/layout/cycle3"/>
    <dgm:cxn modelId="{F0E5D786-3688-45BE-8C24-73E607D9BDAA}" type="presOf" srcId="{51A4196B-761C-46D8-B90B-517BCD91C1FC}" destId="{77AEE8DA-977F-4AE5-B6DC-97EF3D930F49}" srcOrd="0" destOrd="0" presId="urn:microsoft.com/office/officeart/2005/8/layout/cycle3"/>
    <dgm:cxn modelId="{6F1D1F5E-D055-40DA-9B69-3066AC771163}" srcId="{45888C07-BE3B-4A27-8C2A-7DA9FAB5363D}" destId="{297C021C-E5BF-44E5-AF06-7CB10575B1EF}" srcOrd="4" destOrd="0" parTransId="{2AA59B54-8524-4622-A658-CC583C1CEDED}" sibTransId="{8BBB34FA-5FA3-4D5C-A3A9-8170AD2B1EF9}"/>
    <dgm:cxn modelId="{721C42C3-5F11-4D2E-B48E-B0D449C98B89}" type="presOf" srcId="{3F5B9FC9-F945-490C-ADAF-BBB48BE83764}" destId="{2C36549F-AE5B-4C9E-B37C-FB8E3A388E59}" srcOrd="0" destOrd="0" presId="urn:microsoft.com/office/officeart/2005/8/layout/cycle3"/>
    <dgm:cxn modelId="{8220D703-FC80-48AF-8334-ECD4EE55E62F}" srcId="{45888C07-BE3B-4A27-8C2A-7DA9FAB5363D}" destId="{B9299AE8-DC0E-44AE-97C2-4E4E007799F5}" srcOrd="6" destOrd="0" parTransId="{C692DC41-EE59-4522-A454-0E67DD752BCA}" sibTransId="{F194F1B4-55CE-4518-9C6D-BB4B7049E191}"/>
    <dgm:cxn modelId="{1D3CB0DC-89B4-40C1-9FAF-CD3A0D4D0304}" type="presParOf" srcId="{19670632-6683-4BDD-8846-E3CB35EF61CB}" destId="{156DFBA8-4A12-458F-A0A2-A50BA9D08A9E}" srcOrd="0" destOrd="0" presId="urn:microsoft.com/office/officeart/2005/8/layout/cycle3"/>
    <dgm:cxn modelId="{18AD679A-52E3-4663-B360-8EFCE88AC73F}" type="presParOf" srcId="{156DFBA8-4A12-458F-A0A2-A50BA9D08A9E}" destId="{532CADDE-A9C3-4019-A582-16A0D70519F1}" srcOrd="0" destOrd="0" presId="urn:microsoft.com/office/officeart/2005/8/layout/cycle3"/>
    <dgm:cxn modelId="{04A47593-A8C3-4AB8-8E20-DD7B27CF868A}" type="presParOf" srcId="{156DFBA8-4A12-458F-A0A2-A50BA9D08A9E}" destId="{AD37D1F6-0E14-4624-A1A8-6FE41AA12CEF}" srcOrd="1" destOrd="0" presId="urn:microsoft.com/office/officeart/2005/8/layout/cycle3"/>
    <dgm:cxn modelId="{AA35C8EA-1425-494F-A3AC-921B6138B6B7}" type="presParOf" srcId="{156DFBA8-4A12-458F-A0A2-A50BA9D08A9E}" destId="{2B6A460F-95CD-4359-A8A6-94A8528535E6}" srcOrd="2" destOrd="0" presId="urn:microsoft.com/office/officeart/2005/8/layout/cycle3"/>
    <dgm:cxn modelId="{F82DA3B5-6544-410F-81D9-BF339D77B426}" type="presParOf" srcId="{156DFBA8-4A12-458F-A0A2-A50BA9D08A9E}" destId="{CE98325D-DFC0-42A9-8EA7-BBB4F5336575}" srcOrd="3" destOrd="0" presId="urn:microsoft.com/office/officeart/2005/8/layout/cycle3"/>
    <dgm:cxn modelId="{DAB1A9C9-9CFA-4120-8379-9C487ECFBD24}" type="presParOf" srcId="{156DFBA8-4A12-458F-A0A2-A50BA9D08A9E}" destId="{77AEE8DA-977F-4AE5-B6DC-97EF3D930F49}" srcOrd="4" destOrd="0" presId="urn:microsoft.com/office/officeart/2005/8/layout/cycle3"/>
    <dgm:cxn modelId="{07B68E33-CF95-49D2-A1A3-EEE5E8A36575}" type="presParOf" srcId="{156DFBA8-4A12-458F-A0A2-A50BA9D08A9E}" destId="{2BB57DB2-05F4-4435-8BB3-A1CBC6F92A72}" srcOrd="5" destOrd="0" presId="urn:microsoft.com/office/officeart/2005/8/layout/cycle3"/>
    <dgm:cxn modelId="{97231999-308A-442D-B0E7-AFB46D88C5D5}" type="presParOf" srcId="{156DFBA8-4A12-458F-A0A2-A50BA9D08A9E}" destId="{2C36549F-AE5B-4C9E-B37C-FB8E3A388E59}" srcOrd="6" destOrd="0" presId="urn:microsoft.com/office/officeart/2005/8/layout/cycle3"/>
    <dgm:cxn modelId="{3DB5012D-A651-4307-87D7-D88C90655A7C}" type="presParOf" srcId="{156DFBA8-4A12-458F-A0A2-A50BA9D08A9E}" destId="{6F444B3F-FF9F-498C-BC5F-7B80B56FC17C}" srcOrd="7" destOrd="0" presId="urn:microsoft.com/office/officeart/2005/8/layout/cycle3"/>
  </dgm:cxnLst>
  <dgm:bg>
    <a:noFill/>
    <a:effectLst>
      <a:outerShdw blurRad="50800" dist="50800" dir="5400000" algn="ctr" rotWithShape="0">
        <a:srgbClr val="000000"/>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21EA6F-7887-49D2-8105-B68A25DE0CCA}" type="doc">
      <dgm:prSet loTypeId="urn:microsoft.com/office/officeart/2005/8/layout/matrix2" loCatId="matrix" qsTypeId="urn:microsoft.com/office/officeart/2005/8/quickstyle/simple1" qsCatId="simple" csTypeId="urn:microsoft.com/office/officeart/2005/8/colors/colorful4" csCatId="colorful" phldr="1"/>
      <dgm:spPr/>
      <dgm:t>
        <a:bodyPr/>
        <a:lstStyle/>
        <a:p>
          <a:endParaRPr lang="en-US"/>
        </a:p>
      </dgm:t>
    </dgm:pt>
    <dgm:pt modelId="{0324D0EC-E4C0-488D-AFA6-8763871CBE79}">
      <dgm:prSet custT="1"/>
      <dgm:spPr/>
      <dgm:t>
        <a:bodyPr/>
        <a:lstStyle/>
        <a:p>
          <a:pPr rtl="0"/>
          <a:r>
            <a:rPr lang="en-US" sz="1200" b="1" dirty="0" smtClean="0"/>
            <a:t>Lack of visibility into project status </a:t>
          </a:r>
          <a:endParaRPr lang="en-US" sz="1200" b="1" dirty="0"/>
        </a:p>
      </dgm:t>
    </dgm:pt>
    <dgm:pt modelId="{28351237-59DF-48D6-99F8-6B32F3B8BAB6}" type="parTrans" cxnId="{B956664F-4003-4ADE-B212-B988CD39413B}">
      <dgm:prSet/>
      <dgm:spPr/>
      <dgm:t>
        <a:bodyPr/>
        <a:lstStyle/>
        <a:p>
          <a:endParaRPr lang="en-US"/>
        </a:p>
      </dgm:t>
    </dgm:pt>
    <dgm:pt modelId="{4C21568B-CE2C-4BDA-B624-4BB0018FE003}" type="sibTrans" cxnId="{B956664F-4003-4ADE-B212-B988CD39413B}">
      <dgm:prSet/>
      <dgm:spPr/>
      <dgm:t>
        <a:bodyPr/>
        <a:lstStyle/>
        <a:p>
          <a:endParaRPr lang="en-US"/>
        </a:p>
      </dgm:t>
    </dgm:pt>
    <dgm:pt modelId="{4BDA938D-6FA0-430A-B9CC-AC028BFF3F72}">
      <dgm:prSet custT="1"/>
      <dgm:spPr/>
      <dgm:t>
        <a:bodyPr/>
        <a:lstStyle/>
        <a:p>
          <a:pPr rtl="0"/>
          <a:r>
            <a:rPr lang="en-US" sz="1200" b="1" dirty="0" smtClean="0"/>
            <a:t>Ineffective team communication </a:t>
          </a:r>
          <a:endParaRPr lang="en-US" sz="1200" b="1" dirty="0"/>
        </a:p>
      </dgm:t>
    </dgm:pt>
    <dgm:pt modelId="{7802991A-0891-4C06-99FE-21D1C11B6BE6}" type="parTrans" cxnId="{9CD2161C-7ED0-4C85-85BD-8D383836E806}">
      <dgm:prSet/>
      <dgm:spPr/>
      <dgm:t>
        <a:bodyPr/>
        <a:lstStyle/>
        <a:p>
          <a:endParaRPr lang="en-US"/>
        </a:p>
      </dgm:t>
    </dgm:pt>
    <dgm:pt modelId="{BF4B71AB-0D82-40D4-BC53-72ABCA0FD843}" type="sibTrans" cxnId="{9CD2161C-7ED0-4C85-85BD-8D383836E806}">
      <dgm:prSet/>
      <dgm:spPr/>
      <dgm:t>
        <a:bodyPr/>
        <a:lstStyle/>
        <a:p>
          <a:endParaRPr lang="en-US"/>
        </a:p>
      </dgm:t>
    </dgm:pt>
    <dgm:pt modelId="{40769763-4083-424B-AD73-DA6516FA24EA}">
      <dgm:prSet custT="1"/>
      <dgm:spPr/>
      <dgm:t>
        <a:bodyPr/>
        <a:lstStyle/>
        <a:p>
          <a:pPr rtl="0"/>
          <a:r>
            <a:rPr lang="en-US" sz="1200" b="1" dirty="0" smtClean="0"/>
            <a:t>Balancing business demands with project risk </a:t>
          </a:r>
          <a:endParaRPr lang="en-US" sz="1200" b="1" dirty="0"/>
        </a:p>
      </dgm:t>
    </dgm:pt>
    <dgm:pt modelId="{243A3CDC-1836-41F5-803F-5D0786C7C2D8}" type="parTrans" cxnId="{70F2F9BC-4873-424D-A371-1DCF4F90699E}">
      <dgm:prSet/>
      <dgm:spPr/>
      <dgm:t>
        <a:bodyPr/>
        <a:lstStyle/>
        <a:p>
          <a:endParaRPr lang="en-US"/>
        </a:p>
      </dgm:t>
    </dgm:pt>
    <dgm:pt modelId="{B98F1C15-7D3E-43A6-A51C-DB7C06A17C71}" type="sibTrans" cxnId="{70F2F9BC-4873-424D-A371-1DCF4F90699E}">
      <dgm:prSet/>
      <dgm:spPr/>
      <dgm:t>
        <a:bodyPr/>
        <a:lstStyle/>
        <a:p>
          <a:endParaRPr lang="en-US"/>
        </a:p>
      </dgm:t>
    </dgm:pt>
    <dgm:pt modelId="{B3EE62FD-0D3C-44DB-AF86-6FFBA699D485}">
      <dgm:prSet custT="1"/>
      <dgm:spPr/>
      <dgm:t>
        <a:bodyPr/>
        <a:lstStyle/>
        <a:p>
          <a:pPr rtl="0"/>
          <a:r>
            <a:rPr lang="en-US" sz="1200" b="1" dirty="0" smtClean="0"/>
            <a:t>Unpredictable delivery times and quality</a:t>
          </a:r>
          <a:endParaRPr lang="en-US" sz="1200" dirty="0"/>
        </a:p>
      </dgm:t>
    </dgm:pt>
    <dgm:pt modelId="{20ECAABC-E685-49CF-B87D-B29FA70432F3}" type="parTrans" cxnId="{B485AEF8-BB81-414B-976A-1A764041CB0D}">
      <dgm:prSet/>
      <dgm:spPr/>
      <dgm:t>
        <a:bodyPr/>
        <a:lstStyle/>
        <a:p>
          <a:endParaRPr lang="en-US"/>
        </a:p>
      </dgm:t>
    </dgm:pt>
    <dgm:pt modelId="{05EDE152-F79F-4B77-93D4-049B19B3656D}" type="sibTrans" cxnId="{B485AEF8-BB81-414B-976A-1A764041CB0D}">
      <dgm:prSet/>
      <dgm:spPr/>
      <dgm:t>
        <a:bodyPr/>
        <a:lstStyle/>
        <a:p>
          <a:endParaRPr lang="en-US"/>
        </a:p>
      </dgm:t>
    </dgm:pt>
    <dgm:pt modelId="{5D85072B-FBCF-49C0-8268-E0253E8A0F1B}" type="pres">
      <dgm:prSet presAssocID="{2721EA6F-7887-49D2-8105-B68A25DE0CCA}" presName="matrix" presStyleCnt="0">
        <dgm:presLayoutVars>
          <dgm:chMax val="1"/>
          <dgm:dir/>
          <dgm:resizeHandles val="exact"/>
        </dgm:presLayoutVars>
      </dgm:prSet>
      <dgm:spPr/>
      <dgm:t>
        <a:bodyPr/>
        <a:lstStyle/>
        <a:p>
          <a:endParaRPr lang="en-US"/>
        </a:p>
      </dgm:t>
    </dgm:pt>
    <dgm:pt modelId="{573550DD-D0EA-468B-A251-A6820B65A054}" type="pres">
      <dgm:prSet presAssocID="{2721EA6F-7887-49D2-8105-B68A25DE0CCA}" presName="axisShape" presStyleLbl="bgShp" presStyleIdx="0" presStyleCnt="1" custLinFactNeighborX="-7616"/>
      <dgm:spPr/>
      <dgm:t>
        <a:bodyPr/>
        <a:lstStyle/>
        <a:p>
          <a:endParaRPr lang="en-US"/>
        </a:p>
      </dgm:t>
    </dgm:pt>
    <dgm:pt modelId="{56AF65BC-458D-49C8-8BD2-E0FD7D839127}" type="pres">
      <dgm:prSet presAssocID="{2721EA6F-7887-49D2-8105-B68A25DE0CCA}" presName="rect1" presStyleLbl="node1" presStyleIdx="0" presStyleCnt="4" custScaleX="105655" custScaleY="78884" custLinFactNeighborX="-24862" custLinFactNeighborY="-10944">
        <dgm:presLayoutVars>
          <dgm:chMax val="0"/>
          <dgm:chPref val="0"/>
          <dgm:bulletEnabled val="1"/>
        </dgm:presLayoutVars>
      </dgm:prSet>
      <dgm:spPr/>
      <dgm:t>
        <a:bodyPr/>
        <a:lstStyle/>
        <a:p>
          <a:endParaRPr lang="en-US"/>
        </a:p>
      </dgm:t>
    </dgm:pt>
    <dgm:pt modelId="{B8105523-7CC8-4DD9-821C-9626412C42D1}" type="pres">
      <dgm:prSet presAssocID="{2721EA6F-7887-49D2-8105-B68A25DE0CCA}" presName="rect2" presStyleLbl="node1" presStyleIdx="1" presStyleCnt="4" custScaleX="98539" custScaleY="79090" custLinFactNeighborX="-7783" custLinFactNeighborY="-10992">
        <dgm:presLayoutVars>
          <dgm:chMax val="0"/>
          <dgm:chPref val="0"/>
          <dgm:bulletEnabled val="1"/>
        </dgm:presLayoutVars>
      </dgm:prSet>
      <dgm:spPr/>
      <dgm:t>
        <a:bodyPr/>
        <a:lstStyle/>
        <a:p>
          <a:endParaRPr lang="en-US"/>
        </a:p>
      </dgm:t>
    </dgm:pt>
    <dgm:pt modelId="{A1D9A057-BDB2-4A3F-967A-B8E6444B9AD7}" type="pres">
      <dgm:prSet presAssocID="{2721EA6F-7887-49D2-8105-B68A25DE0CCA}" presName="rect3" presStyleLbl="node1" presStyleIdx="2" presStyleCnt="4" custScaleX="98385" custScaleY="79936" custLinFactNeighborX="-24862" custLinFactNeighborY="10069">
        <dgm:presLayoutVars>
          <dgm:chMax val="0"/>
          <dgm:chPref val="0"/>
          <dgm:bulletEnabled val="1"/>
        </dgm:presLayoutVars>
      </dgm:prSet>
      <dgm:spPr/>
      <dgm:t>
        <a:bodyPr/>
        <a:lstStyle/>
        <a:p>
          <a:endParaRPr lang="en-US"/>
        </a:p>
      </dgm:t>
    </dgm:pt>
    <dgm:pt modelId="{728D2AB3-6E1E-4691-8138-65422D730D70}" type="pres">
      <dgm:prSet presAssocID="{2721EA6F-7887-49D2-8105-B68A25DE0CCA}" presName="rect4" presStyleLbl="node1" presStyleIdx="3" presStyleCnt="4" custScaleX="116178" custScaleY="77922" custLinFactNeighborX="-4860" custLinFactNeighborY="9068">
        <dgm:presLayoutVars>
          <dgm:chMax val="0"/>
          <dgm:chPref val="0"/>
          <dgm:bulletEnabled val="1"/>
        </dgm:presLayoutVars>
      </dgm:prSet>
      <dgm:spPr/>
      <dgm:t>
        <a:bodyPr/>
        <a:lstStyle/>
        <a:p>
          <a:endParaRPr lang="en-US"/>
        </a:p>
      </dgm:t>
    </dgm:pt>
  </dgm:ptLst>
  <dgm:cxnLst>
    <dgm:cxn modelId="{404E3280-8E38-413E-857A-F44A9F9D8608}" type="presOf" srcId="{2721EA6F-7887-49D2-8105-B68A25DE0CCA}" destId="{5D85072B-FBCF-49C0-8268-E0253E8A0F1B}" srcOrd="0" destOrd="0" presId="urn:microsoft.com/office/officeart/2005/8/layout/matrix2"/>
    <dgm:cxn modelId="{94B76207-37DB-48F5-930F-8A48FA8FF765}" type="presOf" srcId="{40769763-4083-424B-AD73-DA6516FA24EA}" destId="{A1D9A057-BDB2-4A3F-967A-B8E6444B9AD7}" srcOrd="0" destOrd="0" presId="urn:microsoft.com/office/officeart/2005/8/layout/matrix2"/>
    <dgm:cxn modelId="{A36140BC-9C5E-48FB-A428-033005A73EF3}" type="presOf" srcId="{B3EE62FD-0D3C-44DB-AF86-6FFBA699D485}" destId="{728D2AB3-6E1E-4691-8138-65422D730D70}" srcOrd="0" destOrd="0" presId="urn:microsoft.com/office/officeart/2005/8/layout/matrix2"/>
    <dgm:cxn modelId="{9CD2161C-7ED0-4C85-85BD-8D383836E806}" srcId="{2721EA6F-7887-49D2-8105-B68A25DE0CCA}" destId="{4BDA938D-6FA0-430A-B9CC-AC028BFF3F72}" srcOrd="1" destOrd="0" parTransId="{7802991A-0891-4C06-99FE-21D1C11B6BE6}" sibTransId="{BF4B71AB-0D82-40D4-BC53-72ABCA0FD843}"/>
    <dgm:cxn modelId="{70F2F9BC-4873-424D-A371-1DCF4F90699E}" srcId="{2721EA6F-7887-49D2-8105-B68A25DE0CCA}" destId="{40769763-4083-424B-AD73-DA6516FA24EA}" srcOrd="2" destOrd="0" parTransId="{243A3CDC-1836-41F5-803F-5D0786C7C2D8}" sibTransId="{B98F1C15-7D3E-43A6-A51C-DB7C06A17C71}"/>
    <dgm:cxn modelId="{B7CB5544-73BC-4D33-8453-5B06EC5CE5A4}" type="presOf" srcId="{4BDA938D-6FA0-430A-B9CC-AC028BFF3F72}" destId="{B8105523-7CC8-4DD9-821C-9626412C42D1}" srcOrd="0" destOrd="0" presId="urn:microsoft.com/office/officeart/2005/8/layout/matrix2"/>
    <dgm:cxn modelId="{B485AEF8-BB81-414B-976A-1A764041CB0D}" srcId="{2721EA6F-7887-49D2-8105-B68A25DE0CCA}" destId="{B3EE62FD-0D3C-44DB-AF86-6FFBA699D485}" srcOrd="3" destOrd="0" parTransId="{20ECAABC-E685-49CF-B87D-B29FA70432F3}" sibTransId="{05EDE152-F79F-4B77-93D4-049B19B3656D}"/>
    <dgm:cxn modelId="{A00F0282-E9E2-489D-B1DA-04D028827316}" type="presOf" srcId="{0324D0EC-E4C0-488D-AFA6-8763871CBE79}" destId="{56AF65BC-458D-49C8-8BD2-E0FD7D839127}" srcOrd="0" destOrd="0" presId="urn:microsoft.com/office/officeart/2005/8/layout/matrix2"/>
    <dgm:cxn modelId="{B956664F-4003-4ADE-B212-B988CD39413B}" srcId="{2721EA6F-7887-49D2-8105-B68A25DE0CCA}" destId="{0324D0EC-E4C0-488D-AFA6-8763871CBE79}" srcOrd="0" destOrd="0" parTransId="{28351237-59DF-48D6-99F8-6B32F3B8BAB6}" sibTransId="{4C21568B-CE2C-4BDA-B624-4BB0018FE003}"/>
    <dgm:cxn modelId="{D6D5DEF9-E71A-4B8C-8926-5C0CEEAF04B3}" type="presParOf" srcId="{5D85072B-FBCF-49C0-8268-E0253E8A0F1B}" destId="{573550DD-D0EA-468B-A251-A6820B65A054}" srcOrd="0" destOrd="0" presId="urn:microsoft.com/office/officeart/2005/8/layout/matrix2"/>
    <dgm:cxn modelId="{4B7DBC5A-5688-4C8C-BEEF-3B7BB00DE2CC}" type="presParOf" srcId="{5D85072B-FBCF-49C0-8268-E0253E8A0F1B}" destId="{56AF65BC-458D-49C8-8BD2-E0FD7D839127}" srcOrd="1" destOrd="0" presId="urn:microsoft.com/office/officeart/2005/8/layout/matrix2"/>
    <dgm:cxn modelId="{9E7B5E95-607B-47E5-B3A1-1E17886015CC}" type="presParOf" srcId="{5D85072B-FBCF-49C0-8268-E0253E8A0F1B}" destId="{B8105523-7CC8-4DD9-821C-9626412C42D1}" srcOrd="2" destOrd="0" presId="urn:microsoft.com/office/officeart/2005/8/layout/matrix2"/>
    <dgm:cxn modelId="{44B10F9C-ED12-43B2-A58A-483032536674}" type="presParOf" srcId="{5D85072B-FBCF-49C0-8268-E0253E8A0F1B}" destId="{A1D9A057-BDB2-4A3F-967A-B8E6444B9AD7}" srcOrd="3" destOrd="0" presId="urn:microsoft.com/office/officeart/2005/8/layout/matrix2"/>
    <dgm:cxn modelId="{4EFF38A0-9C5C-4BE7-84DA-9392D3E98853}" type="presParOf" srcId="{5D85072B-FBCF-49C0-8268-E0253E8A0F1B}" destId="{728D2AB3-6E1E-4691-8138-65422D730D70}" srcOrd="4" destOrd="0" presId="urn:microsoft.com/office/officeart/2005/8/layout/matrix2"/>
  </dgm:cxnLst>
  <dgm:bg>
    <a:noFill/>
    <a:effectLst>
      <a:outerShdw blurRad="50800" dist="50800" dir="5400000" algn="ctr" rotWithShape="0">
        <a:schemeClr val="bg2"/>
      </a:outerShdw>
    </a:effect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91A481-5559-4CA0-90CD-F64CE1D2B747}" type="doc">
      <dgm:prSet loTypeId="urn:microsoft.com/office/officeart/2005/8/layout/chevron1" loCatId="process" qsTypeId="urn:microsoft.com/office/officeart/2005/8/quickstyle/simple1" qsCatId="simple" csTypeId="urn:microsoft.com/office/officeart/2005/8/colors/colorful4" csCatId="colorful" phldr="1"/>
      <dgm:spPr/>
    </dgm:pt>
    <dgm:pt modelId="{38C4CEF5-387A-4E95-9EF5-F4DEF02963D2}">
      <dgm:prSet phldrT="[Text]" custT="1"/>
      <dgm:spPr/>
      <dgm:t>
        <a:bodyPr/>
        <a:lstStyle/>
        <a:p>
          <a:r>
            <a:rPr lang="en-US" sz="1200" dirty="0" smtClean="0"/>
            <a:t>Require-</a:t>
          </a:r>
          <a:r>
            <a:rPr lang="en-US" sz="1200" dirty="0" err="1" smtClean="0"/>
            <a:t>ments</a:t>
          </a:r>
          <a:endParaRPr lang="en-US" sz="1200" dirty="0"/>
        </a:p>
      </dgm:t>
    </dgm:pt>
    <dgm:pt modelId="{8F7C907D-D92D-408D-8B2D-A7C9A6376B00}" type="parTrans" cxnId="{7F34A13A-A8A8-4754-AC75-7355A0F0856C}">
      <dgm:prSet/>
      <dgm:spPr/>
      <dgm:t>
        <a:bodyPr/>
        <a:lstStyle/>
        <a:p>
          <a:endParaRPr lang="en-US" sz="1200"/>
        </a:p>
      </dgm:t>
    </dgm:pt>
    <dgm:pt modelId="{D1FAB65D-AE4E-47AF-A7D5-EA53615DE686}" type="sibTrans" cxnId="{7F34A13A-A8A8-4754-AC75-7355A0F0856C}">
      <dgm:prSet/>
      <dgm:spPr/>
      <dgm:t>
        <a:bodyPr/>
        <a:lstStyle/>
        <a:p>
          <a:endParaRPr lang="en-US" sz="1200"/>
        </a:p>
      </dgm:t>
    </dgm:pt>
    <dgm:pt modelId="{4B59632B-5E5F-4F50-86B4-653908745221}">
      <dgm:prSet phldrT="[Text]" custT="1"/>
      <dgm:spPr/>
      <dgm:t>
        <a:bodyPr/>
        <a:lstStyle/>
        <a:p>
          <a:r>
            <a:rPr lang="en-US" sz="1200" dirty="0" smtClean="0"/>
            <a:t>Design</a:t>
          </a:r>
          <a:endParaRPr lang="en-US" sz="1200" dirty="0"/>
        </a:p>
      </dgm:t>
    </dgm:pt>
    <dgm:pt modelId="{498448FA-B31E-4A42-842A-AA0301BC101A}" type="parTrans" cxnId="{FA0DDE9C-297B-40F7-B2D8-463B71477B6E}">
      <dgm:prSet/>
      <dgm:spPr/>
      <dgm:t>
        <a:bodyPr/>
        <a:lstStyle/>
        <a:p>
          <a:endParaRPr lang="en-US" sz="1200"/>
        </a:p>
      </dgm:t>
    </dgm:pt>
    <dgm:pt modelId="{2FCB8A74-2F93-4EC4-8345-637903D569CC}" type="sibTrans" cxnId="{FA0DDE9C-297B-40F7-B2D8-463B71477B6E}">
      <dgm:prSet/>
      <dgm:spPr/>
      <dgm:t>
        <a:bodyPr/>
        <a:lstStyle/>
        <a:p>
          <a:endParaRPr lang="en-US" sz="1200"/>
        </a:p>
      </dgm:t>
    </dgm:pt>
    <dgm:pt modelId="{25B92258-5B66-4C14-8213-B893682B48BA}">
      <dgm:prSet phldrT="[Text]" custT="1"/>
      <dgm:spPr/>
      <dgm:t>
        <a:bodyPr/>
        <a:lstStyle/>
        <a:p>
          <a:r>
            <a:rPr lang="en-US" sz="1200" dirty="0" smtClean="0"/>
            <a:t>Code</a:t>
          </a:r>
          <a:endParaRPr lang="en-US" sz="1200" dirty="0"/>
        </a:p>
      </dgm:t>
    </dgm:pt>
    <dgm:pt modelId="{ACFE956D-E797-4E59-BF50-6996D865A96A}" type="parTrans" cxnId="{0C9BD2F6-04CF-4A7D-ADBA-75AC5982E223}">
      <dgm:prSet/>
      <dgm:spPr/>
      <dgm:t>
        <a:bodyPr/>
        <a:lstStyle/>
        <a:p>
          <a:endParaRPr lang="en-US" sz="1200"/>
        </a:p>
      </dgm:t>
    </dgm:pt>
    <dgm:pt modelId="{8198EC4E-3615-4648-A140-333C06C005F2}" type="sibTrans" cxnId="{0C9BD2F6-04CF-4A7D-ADBA-75AC5982E223}">
      <dgm:prSet/>
      <dgm:spPr/>
      <dgm:t>
        <a:bodyPr/>
        <a:lstStyle/>
        <a:p>
          <a:endParaRPr lang="en-US" sz="1200"/>
        </a:p>
      </dgm:t>
    </dgm:pt>
    <dgm:pt modelId="{8F3D15C0-F0B7-493E-9BEA-9D2E5D591AC5}">
      <dgm:prSet phldrT="[Text]" custT="1"/>
      <dgm:spPr/>
      <dgm:t>
        <a:bodyPr/>
        <a:lstStyle/>
        <a:p>
          <a:r>
            <a:rPr lang="en-US" sz="1200" dirty="0" smtClean="0"/>
            <a:t>Test</a:t>
          </a:r>
          <a:endParaRPr lang="en-US" sz="1200" dirty="0"/>
        </a:p>
      </dgm:t>
    </dgm:pt>
    <dgm:pt modelId="{7A621332-216E-4265-A649-B409D0FB8F87}" type="parTrans" cxnId="{4695012F-B2AE-494D-945A-90369242391D}">
      <dgm:prSet/>
      <dgm:spPr/>
      <dgm:t>
        <a:bodyPr/>
        <a:lstStyle/>
        <a:p>
          <a:endParaRPr lang="en-US" sz="1200"/>
        </a:p>
      </dgm:t>
    </dgm:pt>
    <dgm:pt modelId="{2B6750C6-9FBE-41EC-A1F5-C74209334112}" type="sibTrans" cxnId="{4695012F-B2AE-494D-945A-90369242391D}">
      <dgm:prSet/>
      <dgm:spPr/>
      <dgm:t>
        <a:bodyPr/>
        <a:lstStyle/>
        <a:p>
          <a:endParaRPr lang="en-US" sz="1200"/>
        </a:p>
      </dgm:t>
    </dgm:pt>
    <dgm:pt modelId="{4CBF4A6F-78D4-4C5F-805C-32A912A745DA}">
      <dgm:prSet phldrT="[Text]" custT="1"/>
      <dgm:spPr/>
      <dgm:t>
        <a:bodyPr/>
        <a:lstStyle/>
        <a:p>
          <a:r>
            <a:rPr lang="en-US" sz="1200" dirty="0" smtClean="0"/>
            <a:t>Deploy</a:t>
          </a:r>
          <a:endParaRPr lang="en-US" sz="1200" dirty="0"/>
        </a:p>
      </dgm:t>
    </dgm:pt>
    <dgm:pt modelId="{E7001CD6-E33F-4274-93BF-5C973BB7B166}" type="parTrans" cxnId="{60F5E6AC-AC02-49E0-B152-EA30E9882545}">
      <dgm:prSet/>
      <dgm:spPr/>
      <dgm:t>
        <a:bodyPr/>
        <a:lstStyle/>
        <a:p>
          <a:endParaRPr lang="en-US" sz="1200"/>
        </a:p>
      </dgm:t>
    </dgm:pt>
    <dgm:pt modelId="{CB80ECB5-4AFA-4BBE-949C-D1CDA450D4AA}" type="sibTrans" cxnId="{60F5E6AC-AC02-49E0-B152-EA30E9882545}">
      <dgm:prSet/>
      <dgm:spPr/>
      <dgm:t>
        <a:bodyPr/>
        <a:lstStyle/>
        <a:p>
          <a:endParaRPr lang="en-US" sz="1200"/>
        </a:p>
      </dgm:t>
    </dgm:pt>
    <dgm:pt modelId="{8847CDEA-B982-489F-8B0F-C51329784369}" type="pres">
      <dgm:prSet presAssocID="{1191A481-5559-4CA0-90CD-F64CE1D2B747}" presName="Name0" presStyleCnt="0">
        <dgm:presLayoutVars>
          <dgm:dir/>
          <dgm:animLvl val="lvl"/>
          <dgm:resizeHandles val="exact"/>
        </dgm:presLayoutVars>
      </dgm:prSet>
      <dgm:spPr/>
    </dgm:pt>
    <dgm:pt modelId="{8CA9AD61-B284-4015-ADE2-A4E6E0140B48}" type="pres">
      <dgm:prSet presAssocID="{38C4CEF5-387A-4E95-9EF5-F4DEF02963D2}" presName="parTxOnly" presStyleLbl="node1" presStyleIdx="0" presStyleCnt="5">
        <dgm:presLayoutVars>
          <dgm:chMax val="0"/>
          <dgm:chPref val="0"/>
          <dgm:bulletEnabled val="1"/>
        </dgm:presLayoutVars>
      </dgm:prSet>
      <dgm:spPr/>
      <dgm:t>
        <a:bodyPr/>
        <a:lstStyle/>
        <a:p>
          <a:endParaRPr lang="en-US"/>
        </a:p>
      </dgm:t>
    </dgm:pt>
    <dgm:pt modelId="{7EC6E1B6-4ADF-41D3-BC3C-16D1076A0E66}" type="pres">
      <dgm:prSet presAssocID="{D1FAB65D-AE4E-47AF-A7D5-EA53615DE686}" presName="parTxOnlySpace" presStyleCnt="0"/>
      <dgm:spPr/>
    </dgm:pt>
    <dgm:pt modelId="{9C167ABB-00F7-4568-9F2C-E006496B1065}" type="pres">
      <dgm:prSet presAssocID="{4B59632B-5E5F-4F50-86B4-653908745221}" presName="parTxOnly" presStyleLbl="node1" presStyleIdx="1" presStyleCnt="5">
        <dgm:presLayoutVars>
          <dgm:chMax val="0"/>
          <dgm:chPref val="0"/>
          <dgm:bulletEnabled val="1"/>
        </dgm:presLayoutVars>
      </dgm:prSet>
      <dgm:spPr/>
      <dgm:t>
        <a:bodyPr/>
        <a:lstStyle/>
        <a:p>
          <a:endParaRPr lang="en-US"/>
        </a:p>
      </dgm:t>
    </dgm:pt>
    <dgm:pt modelId="{200AEC49-15C0-4E17-8B9B-6D5EF83ED57E}" type="pres">
      <dgm:prSet presAssocID="{2FCB8A74-2F93-4EC4-8345-637903D569CC}" presName="parTxOnlySpace" presStyleCnt="0"/>
      <dgm:spPr/>
    </dgm:pt>
    <dgm:pt modelId="{3D199EB1-62D6-4369-B63D-2E442417DF03}" type="pres">
      <dgm:prSet presAssocID="{25B92258-5B66-4C14-8213-B893682B48BA}" presName="parTxOnly" presStyleLbl="node1" presStyleIdx="2" presStyleCnt="5">
        <dgm:presLayoutVars>
          <dgm:chMax val="0"/>
          <dgm:chPref val="0"/>
          <dgm:bulletEnabled val="1"/>
        </dgm:presLayoutVars>
      </dgm:prSet>
      <dgm:spPr/>
      <dgm:t>
        <a:bodyPr/>
        <a:lstStyle/>
        <a:p>
          <a:endParaRPr lang="en-US"/>
        </a:p>
      </dgm:t>
    </dgm:pt>
    <dgm:pt modelId="{9AEE44B1-2B3C-449A-B4C4-FB53221CE08B}" type="pres">
      <dgm:prSet presAssocID="{8198EC4E-3615-4648-A140-333C06C005F2}" presName="parTxOnlySpace" presStyleCnt="0"/>
      <dgm:spPr/>
    </dgm:pt>
    <dgm:pt modelId="{5E1260C8-EC45-473B-9F06-B6E365C285DD}" type="pres">
      <dgm:prSet presAssocID="{8F3D15C0-F0B7-493E-9BEA-9D2E5D591AC5}" presName="parTxOnly" presStyleLbl="node1" presStyleIdx="3" presStyleCnt="5">
        <dgm:presLayoutVars>
          <dgm:chMax val="0"/>
          <dgm:chPref val="0"/>
          <dgm:bulletEnabled val="1"/>
        </dgm:presLayoutVars>
      </dgm:prSet>
      <dgm:spPr/>
      <dgm:t>
        <a:bodyPr/>
        <a:lstStyle/>
        <a:p>
          <a:endParaRPr lang="en-US"/>
        </a:p>
      </dgm:t>
    </dgm:pt>
    <dgm:pt modelId="{81912C58-285E-4129-86EA-4D7EC0E08176}" type="pres">
      <dgm:prSet presAssocID="{2B6750C6-9FBE-41EC-A1F5-C74209334112}" presName="parTxOnlySpace" presStyleCnt="0"/>
      <dgm:spPr/>
    </dgm:pt>
    <dgm:pt modelId="{B2B56B2E-D175-4955-9542-270BFB825CA7}" type="pres">
      <dgm:prSet presAssocID="{4CBF4A6F-78D4-4C5F-805C-32A912A745DA}" presName="parTxOnly" presStyleLbl="node1" presStyleIdx="4" presStyleCnt="5">
        <dgm:presLayoutVars>
          <dgm:chMax val="0"/>
          <dgm:chPref val="0"/>
          <dgm:bulletEnabled val="1"/>
        </dgm:presLayoutVars>
      </dgm:prSet>
      <dgm:spPr/>
      <dgm:t>
        <a:bodyPr/>
        <a:lstStyle/>
        <a:p>
          <a:endParaRPr lang="en-US"/>
        </a:p>
      </dgm:t>
    </dgm:pt>
  </dgm:ptLst>
  <dgm:cxnLst>
    <dgm:cxn modelId="{E9D308C7-8D4E-455E-8504-4311B7A4345D}" type="presOf" srcId="{25B92258-5B66-4C14-8213-B893682B48BA}" destId="{3D199EB1-62D6-4369-B63D-2E442417DF03}" srcOrd="0" destOrd="0" presId="urn:microsoft.com/office/officeart/2005/8/layout/chevron1"/>
    <dgm:cxn modelId="{6D445C5B-47B6-4C0E-BDF2-44398C3A1E72}" type="presOf" srcId="{4B59632B-5E5F-4F50-86B4-653908745221}" destId="{9C167ABB-00F7-4568-9F2C-E006496B1065}" srcOrd="0" destOrd="0" presId="urn:microsoft.com/office/officeart/2005/8/layout/chevron1"/>
    <dgm:cxn modelId="{0C9BD2F6-04CF-4A7D-ADBA-75AC5982E223}" srcId="{1191A481-5559-4CA0-90CD-F64CE1D2B747}" destId="{25B92258-5B66-4C14-8213-B893682B48BA}" srcOrd="2" destOrd="0" parTransId="{ACFE956D-E797-4E59-BF50-6996D865A96A}" sibTransId="{8198EC4E-3615-4648-A140-333C06C005F2}"/>
    <dgm:cxn modelId="{4695012F-B2AE-494D-945A-90369242391D}" srcId="{1191A481-5559-4CA0-90CD-F64CE1D2B747}" destId="{8F3D15C0-F0B7-493E-9BEA-9D2E5D591AC5}" srcOrd="3" destOrd="0" parTransId="{7A621332-216E-4265-A649-B409D0FB8F87}" sibTransId="{2B6750C6-9FBE-41EC-A1F5-C74209334112}"/>
    <dgm:cxn modelId="{04C28DD9-F0D2-4269-87F7-B13EA0450606}" type="presOf" srcId="{8F3D15C0-F0B7-493E-9BEA-9D2E5D591AC5}" destId="{5E1260C8-EC45-473B-9F06-B6E365C285DD}" srcOrd="0" destOrd="0" presId="urn:microsoft.com/office/officeart/2005/8/layout/chevron1"/>
    <dgm:cxn modelId="{B20C3BFC-366E-4B24-8897-7D55D9B95C50}" type="presOf" srcId="{1191A481-5559-4CA0-90CD-F64CE1D2B747}" destId="{8847CDEA-B982-489F-8B0F-C51329784369}" srcOrd="0" destOrd="0" presId="urn:microsoft.com/office/officeart/2005/8/layout/chevron1"/>
    <dgm:cxn modelId="{7F34A13A-A8A8-4754-AC75-7355A0F0856C}" srcId="{1191A481-5559-4CA0-90CD-F64CE1D2B747}" destId="{38C4CEF5-387A-4E95-9EF5-F4DEF02963D2}" srcOrd="0" destOrd="0" parTransId="{8F7C907D-D92D-408D-8B2D-A7C9A6376B00}" sibTransId="{D1FAB65D-AE4E-47AF-A7D5-EA53615DE686}"/>
    <dgm:cxn modelId="{60F5E6AC-AC02-49E0-B152-EA30E9882545}" srcId="{1191A481-5559-4CA0-90CD-F64CE1D2B747}" destId="{4CBF4A6F-78D4-4C5F-805C-32A912A745DA}" srcOrd="4" destOrd="0" parTransId="{E7001CD6-E33F-4274-93BF-5C973BB7B166}" sibTransId="{CB80ECB5-4AFA-4BBE-949C-D1CDA450D4AA}"/>
    <dgm:cxn modelId="{6CFD6D38-6C6F-4B26-835B-25DE223D040C}" type="presOf" srcId="{38C4CEF5-387A-4E95-9EF5-F4DEF02963D2}" destId="{8CA9AD61-B284-4015-ADE2-A4E6E0140B48}" srcOrd="0" destOrd="0" presId="urn:microsoft.com/office/officeart/2005/8/layout/chevron1"/>
    <dgm:cxn modelId="{FA0DDE9C-297B-40F7-B2D8-463B71477B6E}" srcId="{1191A481-5559-4CA0-90CD-F64CE1D2B747}" destId="{4B59632B-5E5F-4F50-86B4-653908745221}" srcOrd="1" destOrd="0" parTransId="{498448FA-B31E-4A42-842A-AA0301BC101A}" sibTransId="{2FCB8A74-2F93-4EC4-8345-637903D569CC}"/>
    <dgm:cxn modelId="{91FF38E1-500D-42A1-BCA4-592342A3C7F5}" type="presOf" srcId="{4CBF4A6F-78D4-4C5F-805C-32A912A745DA}" destId="{B2B56B2E-D175-4955-9542-270BFB825CA7}" srcOrd="0" destOrd="0" presId="urn:microsoft.com/office/officeart/2005/8/layout/chevron1"/>
    <dgm:cxn modelId="{CEBF441E-50FC-4838-A1CE-EBD0ABDDE97B}" type="presParOf" srcId="{8847CDEA-B982-489F-8B0F-C51329784369}" destId="{8CA9AD61-B284-4015-ADE2-A4E6E0140B48}" srcOrd="0" destOrd="0" presId="urn:microsoft.com/office/officeart/2005/8/layout/chevron1"/>
    <dgm:cxn modelId="{5AC7C194-E7E4-4662-B9E5-20FCCC2A221A}" type="presParOf" srcId="{8847CDEA-B982-489F-8B0F-C51329784369}" destId="{7EC6E1B6-4ADF-41D3-BC3C-16D1076A0E66}" srcOrd="1" destOrd="0" presId="urn:microsoft.com/office/officeart/2005/8/layout/chevron1"/>
    <dgm:cxn modelId="{22290103-3049-4741-A9D6-4AA2BBE90C3D}" type="presParOf" srcId="{8847CDEA-B982-489F-8B0F-C51329784369}" destId="{9C167ABB-00F7-4568-9F2C-E006496B1065}" srcOrd="2" destOrd="0" presId="urn:microsoft.com/office/officeart/2005/8/layout/chevron1"/>
    <dgm:cxn modelId="{6D41EB28-B60A-4A9E-B2B4-7ED5C044695E}" type="presParOf" srcId="{8847CDEA-B982-489F-8B0F-C51329784369}" destId="{200AEC49-15C0-4E17-8B9B-6D5EF83ED57E}" srcOrd="3" destOrd="0" presId="urn:microsoft.com/office/officeart/2005/8/layout/chevron1"/>
    <dgm:cxn modelId="{6364A092-A241-49FF-AD86-CBD6910DD258}" type="presParOf" srcId="{8847CDEA-B982-489F-8B0F-C51329784369}" destId="{3D199EB1-62D6-4369-B63D-2E442417DF03}" srcOrd="4" destOrd="0" presId="urn:microsoft.com/office/officeart/2005/8/layout/chevron1"/>
    <dgm:cxn modelId="{D272EBDE-B10F-49D0-8D90-378833B9C136}" type="presParOf" srcId="{8847CDEA-B982-489F-8B0F-C51329784369}" destId="{9AEE44B1-2B3C-449A-B4C4-FB53221CE08B}" srcOrd="5" destOrd="0" presId="urn:microsoft.com/office/officeart/2005/8/layout/chevron1"/>
    <dgm:cxn modelId="{567AE2A5-53EB-4282-BFBD-EF34C1BA94B8}" type="presParOf" srcId="{8847CDEA-B982-489F-8B0F-C51329784369}" destId="{5E1260C8-EC45-473B-9F06-B6E365C285DD}" srcOrd="6" destOrd="0" presId="urn:microsoft.com/office/officeart/2005/8/layout/chevron1"/>
    <dgm:cxn modelId="{54AB77DF-D3CD-4845-A8BB-DF34C89433E2}" type="presParOf" srcId="{8847CDEA-B982-489F-8B0F-C51329784369}" destId="{81912C58-285E-4129-86EA-4D7EC0E08176}" srcOrd="7" destOrd="0" presId="urn:microsoft.com/office/officeart/2005/8/layout/chevron1"/>
    <dgm:cxn modelId="{8BE6AF49-6682-4082-A5E1-84EC7004A08E}" type="presParOf" srcId="{8847CDEA-B982-489F-8B0F-C51329784369}" destId="{B2B56B2E-D175-4955-9542-270BFB825CA7}"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191A481-5559-4CA0-90CD-F64CE1D2B747}" type="doc">
      <dgm:prSet loTypeId="urn:microsoft.com/office/officeart/2005/8/layout/chevron1" loCatId="process" qsTypeId="urn:microsoft.com/office/officeart/2005/8/quickstyle/simple1" qsCatId="simple" csTypeId="urn:microsoft.com/office/officeart/2005/8/colors/colorful1" csCatId="colorful" phldr="1"/>
      <dgm:spPr/>
    </dgm:pt>
    <dgm:pt modelId="{38C4CEF5-387A-4E95-9EF5-F4DEF02963D2}">
      <dgm:prSet phldrT="[Text]" custT="1"/>
      <dgm:spPr/>
      <dgm:t>
        <a:bodyPr/>
        <a:lstStyle/>
        <a:p>
          <a:r>
            <a:rPr lang="en-US" sz="1200" dirty="0" smtClean="0"/>
            <a:t>Ideas</a:t>
          </a:r>
          <a:endParaRPr lang="en-US" sz="1200" dirty="0"/>
        </a:p>
      </dgm:t>
    </dgm:pt>
    <dgm:pt modelId="{8F7C907D-D92D-408D-8B2D-A7C9A6376B00}" type="parTrans" cxnId="{7F34A13A-A8A8-4754-AC75-7355A0F0856C}">
      <dgm:prSet/>
      <dgm:spPr/>
      <dgm:t>
        <a:bodyPr/>
        <a:lstStyle/>
        <a:p>
          <a:endParaRPr lang="en-US" sz="1200"/>
        </a:p>
      </dgm:t>
    </dgm:pt>
    <dgm:pt modelId="{D1FAB65D-AE4E-47AF-A7D5-EA53615DE686}" type="sibTrans" cxnId="{7F34A13A-A8A8-4754-AC75-7355A0F0856C}">
      <dgm:prSet/>
      <dgm:spPr/>
      <dgm:t>
        <a:bodyPr/>
        <a:lstStyle/>
        <a:p>
          <a:endParaRPr lang="en-US" sz="1200"/>
        </a:p>
      </dgm:t>
    </dgm:pt>
    <dgm:pt modelId="{E913286C-498E-4C78-AD0D-4355D0625CD9}">
      <dgm:prSet phldrT="[Text]" custT="1"/>
      <dgm:spPr/>
      <dgm:t>
        <a:bodyPr/>
        <a:lstStyle/>
        <a:p>
          <a:r>
            <a:rPr lang="en-US" sz="1200" dirty="0" smtClean="0"/>
            <a:t>Projects</a:t>
          </a:r>
          <a:endParaRPr lang="en-US" sz="1200" dirty="0"/>
        </a:p>
      </dgm:t>
    </dgm:pt>
    <dgm:pt modelId="{99D4D45E-6E9D-45B9-9A88-F9D218E9768A}" type="parTrans" cxnId="{26A643FA-CF89-4F0E-AD64-0988C831CC18}">
      <dgm:prSet/>
      <dgm:spPr/>
      <dgm:t>
        <a:bodyPr/>
        <a:lstStyle/>
        <a:p>
          <a:endParaRPr lang="en-US" sz="1200"/>
        </a:p>
      </dgm:t>
    </dgm:pt>
    <dgm:pt modelId="{CCE37B87-BAD6-405A-9066-AFC21013B0E1}" type="sibTrans" cxnId="{26A643FA-CF89-4F0E-AD64-0988C831CC18}">
      <dgm:prSet/>
      <dgm:spPr/>
      <dgm:t>
        <a:bodyPr/>
        <a:lstStyle/>
        <a:p>
          <a:endParaRPr lang="en-US" sz="1200"/>
        </a:p>
      </dgm:t>
    </dgm:pt>
    <dgm:pt modelId="{8847CDEA-B982-489F-8B0F-C51329784369}" type="pres">
      <dgm:prSet presAssocID="{1191A481-5559-4CA0-90CD-F64CE1D2B747}" presName="Name0" presStyleCnt="0">
        <dgm:presLayoutVars>
          <dgm:dir/>
          <dgm:animLvl val="lvl"/>
          <dgm:resizeHandles val="exact"/>
        </dgm:presLayoutVars>
      </dgm:prSet>
      <dgm:spPr/>
    </dgm:pt>
    <dgm:pt modelId="{8CA9AD61-B284-4015-ADE2-A4E6E0140B48}" type="pres">
      <dgm:prSet presAssocID="{38C4CEF5-387A-4E95-9EF5-F4DEF02963D2}" presName="parTxOnly" presStyleLbl="node1" presStyleIdx="0" presStyleCnt="2">
        <dgm:presLayoutVars>
          <dgm:chMax val="0"/>
          <dgm:chPref val="0"/>
          <dgm:bulletEnabled val="1"/>
        </dgm:presLayoutVars>
      </dgm:prSet>
      <dgm:spPr/>
      <dgm:t>
        <a:bodyPr/>
        <a:lstStyle/>
        <a:p>
          <a:endParaRPr lang="en-US"/>
        </a:p>
      </dgm:t>
    </dgm:pt>
    <dgm:pt modelId="{7EC6E1B6-4ADF-41D3-BC3C-16D1076A0E66}" type="pres">
      <dgm:prSet presAssocID="{D1FAB65D-AE4E-47AF-A7D5-EA53615DE686}" presName="parTxOnlySpace" presStyleCnt="0"/>
      <dgm:spPr/>
    </dgm:pt>
    <dgm:pt modelId="{EED4E73C-13BA-417E-B762-D38B1D6CB275}" type="pres">
      <dgm:prSet presAssocID="{E913286C-498E-4C78-AD0D-4355D0625CD9}" presName="parTxOnly" presStyleLbl="node1" presStyleIdx="1" presStyleCnt="2">
        <dgm:presLayoutVars>
          <dgm:chMax val="0"/>
          <dgm:chPref val="0"/>
          <dgm:bulletEnabled val="1"/>
        </dgm:presLayoutVars>
      </dgm:prSet>
      <dgm:spPr/>
      <dgm:t>
        <a:bodyPr/>
        <a:lstStyle/>
        <a:p>
          <a:endParaRPr lang="en-US"/>
        </a:p>
      </dgm:t>
    </dgm:pt>
  </dgm:ptLst>
  <dgm:cxnLst>
    <dgm:cxn modelId="{7F34A13A-A8A8-4754-AC75-7355A0F0856C}" srcId="{1191A481-5559-4CA0-90CD-F64CE1D2B747}" destId="{38C4CEF5-387A-4E95-9EF5-F4DEF02963D2}" srcOrd="0" destOrd="0" parTransId="{8F7C907D-D92D-408D-8B2D-A7C9A6376B00}" sibTransId="{D1FAB65D-AE4E-47AF-A7D5-EA53615DE686}"/>
    <dgm:cxn modelId="{9F1A9CA1-1866-4D8A-96B0-F6B8AB331925}" type="presOf" srcId="{38C4CEF5-387A-4E95-9EF5-F4DEF02963D2}" destId="{8CA9AD61-B284-4015-ADE2-A4E6E0140B48}" srcOrd="0" destOrd="0" presId="urn:microsoft.com/office/officeart/2005/8/layout/chevron1"/>
    <dgm:cxn modelId="{20D2E68A-E5F5-46BB-B895-7F698F9F6647}" type="presOf" srcId="{E913286C-498E-4C78-AD0D-4355D0625CD9}" destId="{EED4E73C-13BA-417E-B762-D38B1D6CB275}" srcOrd="0" destOrd="0" presId="urn:microsoft.com/office/officeart/2005/8/layout/chevron1"/>
    <dgm:cxn modelId="{E7BFF60B-51C7-43F9-B933-DE20D2B98C7B}" type="presOf" srcId="{1191A481-5559-4CA0-90CD-F64CE1D2B747}" destId="{8847CDEA-B982-489F-8B0F-C51329784369}" srcOrd="0" destOrd="0" presId="urn:microsoft.com/office/officeart/2005/8/layout/chevron1"/>
    <dgm:cxn modelId="{26A643FA-CF89-4F0E-AD64-0988C831CC18}" srcId="{1191A481-5559-4CA0-90CD-F64CE1D2B747}" destId="{E913286C-498E-4C78-AD0D-4355D0625CD9}" srcOrd="1" destOrd="0" parTransId="{99D4D45E-6E9D-45B9-9A88-F9D218E9768A}" sibTransId="{CCE37B87-BAD6-405A-9066-AFC21013B0E1}"/>
    <dgm:cxn modelId="{A6A61A61-35C6-4922-B5FA-053AC70C84A0}" type="presParOf" srcId="{8847CDEA-B982-489F-8B0F-C51329784369}" destId="{8CA9AD61-B284-4015-ADE2-A4E6E0140B48}" srcOrd="0" destOrd="0" presId="urn:microsoft.com/office/officeart/2005/8/layout/chevron1"/>
    <dgm:cxn modelId="{4A5DB7C1-A950-4CED-B2A9-4CEFF5EEA979}" type="presParOf" srcId="{8847CDEA-B982-489F-8B0F-C51329784369}" destId="{7EC6E1B6-4ADF-41D3-BC3C-16D1076A0E66}" srcOrd="1" destOrd="0" presId="urn:microsoft.com/office/officeart/2005/8/layout/chevron1"/>
    <dgm:cxn modelId="{B8FC3DF8-E373-4D45-A1AD-E9D8762ABBC8}" type="presParOf" srcId="{8847CDEA-B982-489F-8B0F-C51329784369}" destId="{EED4E73C-13BA-417E-B762-D38B1D6CB275}" srcOrd="2"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191A481-5559-4CA0-90CD-F64CE1D2B747}" type="doc">
      <dgm:prSet loTypeId="urn:microsoft.com/office/officeart/2005/8/layout/chevron1" loCatId="process" qsTypeId="urn:microsoft.com/office/officeart/2005/8/quickstyle/simple1" qsCatId="simple" csTypeId="urn:microsoft.com/office/officeart/2005/8/colors/accent1_4" csCatId="accent1" phldr="1"/>
      <dgm:spPr/>
    </dgm:pt>
    <dgm:pt modelId="{38C4CEF5-387A-4E95-9EF5-F4DEF02963D2}">
      <dgm:prSet phldrT="[Text]" custT="1"/>
      <dgm:spPr/>
      <dgm:t>
        <a:bodyPr/>
        <a:lstStyle/>
        <a:p>
          <a:r>
            <a:rPr lang="en-US" sz="1200" dirty="0" smtClean="0"/>
            <a:t>Operate</a:t>
          </a:r>
          <a:endParaRPr lang="en-US" sz="1200" dirty="0"/>
        </a:p>
      </dgm:t>
    </dgm:pt>
    <dgm:pt modelId="{8F7C907D-D92D-408D-8B2D-A7C9A6376B00}" type="parTrans" cxnId="{7F34A13A-A8A8-4754-AC75-7355A0F0856C}">
      <dgm:prSet/>
      <dgm:spPr/>
      <dgm:t>
        <a:bodyPr/>
        <a:lstStyle/>
        <a:p>
          <a:endParaRPr lang="en-US" sz="1200"/>
        </a:p>
      </dgm:t>
    </dgm:pt>
    <dgm:pt modelId="{D1FAB65D-AE4E-47AF-A7D5-EA53615DE686}" type="sibTrans" cxnId="{7F34A13A-A8A8-4754-AC75-7355A0F0856C}">
      <dgm:prSet/>
      <dgm:spPr/>
      <dgm:t>
        <a:bodyPr/>
        <a:lstStyle/>
        <a:p>
          <a:endParaRPr lang="en-US" sz="1200"/>
        </a:p>
      </dgm:t>
    </dgm:pt>
    <dgm:pt modelId="{E913286C-498E-4C78-AD0D-4355D0625CD9}">
      <dgm:prSet phldrT="[Text]" custT="1"/>
      <dgm:spPr/>
      <dgm:t>
        <a:bodyPr/>
        <a:lstStyle/>
        <a:p>
          <a:r>
            <a:rPr lang="en-US" sz="1200" dirty="0" smtClean="0"/>
            <a:t>Retire</a:t>
          </a:r>
          <a:endParaRPr lang="en-US" sz="1200" dirty="0"/>
        </a:p>
      </dgm:t>
    </dgm:pt>
    <dgm:pt modelId="{99D4D45E-6E9D-45B9-9A88-F9D218E9768A}" type="parTrans" cxnId="{26A643FA-CF89-4F0E-AD64-0988C831CC18}">
      <dgm:prSet/>
      <dgm:spPr/>
      <dgm:t>
        <a:bodyPr/>
        <a:lstStyle/>
        <a:p>
          <a:endParaRPr lang="en-US" sz="1200"/>
        </a:p>
      </dgm:t>
    </dgm:pt>
    <dgm:pt modelId="{CCE37B87-BAD6-405A-9066-AFC21013B0E1}" type="sibTrans" cxnId="{26A643FA-CF89-4F0E-AD64-0988C831CC18}">
      <dgm:prSet/>
      <dgm:spPr/>
      <dgm:t>
        <a:bodyPr/>
        <a:lstStyle/>
        <a:p>
          <a:endParaRPr lang="en-US" sz="1200"/>
        </a:p>
      </dgm:t>
    </dgm:pt>
    <dgm:pt modelId="{8847CDEA-B982-489F-8B0F-C51329784369}" type="pres">
      <dgm:prSet presAssocID="{1191A481-5559-4CA0-90CD-F64CE1D2B747}" presName="Name0" presStyleCnt="0">
        <dgm:presLayoutVars>
          <dgm:dir/>
          <dgm:animLvl val="lvl"/>
          <dgm:resizeHandles val="exact"/>
        </dgm:presLayoutVars>
      </dgm:prSet>
      <dgm:spPr/>
    </dgm:pt>
    <dgm:pt modelId="{8CA9AD61-B284-4015-ADE2-A4E6E0140B48}" type="pres">
      <dgm:prSet presAssocID="{38C4CEF5-387A-4E95-9EF5-F4DEF02963D2}" presName="parTxOnly" presStyleLbl="node1" presStyleIdx="0" presStyleCnt="2">
        <dgm:presLayoutVars>
          <dgm:chMax val="0"/>
          <dgm:chPref val="0"/>
          <dgm:bulletEnabled val="1"/>
        </dgm:presLayoutVars>
      </dgm:prSet>
      <dgm:spPr/>
      <dgm:t>
        <a:bodyPr/>
        <a:lstStyle/>
        <a:p>
          <a:endParaRPr lang="en-US"/>
        </a:p>
      </dgm:t>
    </dgm:pt>
    <dgm:pt modelId="{7EC6E1B6-4ADF-41D3-BC3C-16D1076A0E66}" type="pres">
      <dgm:prSet presAssocID="{D1FAB65D-AE4E-47AF-A7D5-EA53615DE686}" presName="parTxOnlySpace" presStyleCnt="0"/>
      <dgm:spPr/>
    </dgm:pt>
    <dgm:pt modelId="{61C9387A-5B6B-4C47-B8F8-F11E4738EB44}" type="pres">
      <dgm:prSet presAssocID="{E913286C-498E-4C78-AD0D-4355D0625CD9}" presName="parTxOnly" presStyleLbl="node1" presStyleIdx="1" presStyleCnt="2">
        <dgm:presLayoutVars>
          <dgm:chMax val="0"/>
          <dgm:chPref val="0"/>
          <dgm:bulletEnabled val="1"/>
        </dgm:presLayoutVars>
      </dgm:prSet>
      <dgm:spPr/>
      <dgm:t>
        <a:bodyPr/>
        <a:lstStyle/>
        <a:p>
          <a:endParaRPr lang="en-US"/>
        </a:p>
      </dgm:t>
    </dgm:pt>
  </dgm:ptLst>
  <dgm:cxnLst>
    <dgm:cxn modelId="{7F34A13A-A8A8-4754-AC75-7355A0F0856C}" srcId="{1191A481-5559-4CA0-90CD-F64CE1D2B747}" destId="{38C4CEF5-387A-4E95-9EF5-F4DEF02963D2}" srcOrd="0" destOrd="0" parTransId="{8F7C907D-D92D-408D-8B2D-A7C9A6376B00}" sibTransId="{D1FAB65D-AE4E-47AF-A7D5-EA53615DE686}"/>
    <dgm:cxn modelId="{58DF8666-273F-44B8-9596-32CD3D35BC6C}" type="presOf" srcId="{38C4CEF5-387A-4E95-9EF5-F4DEF02963D2}" destId="{8CA9AD61-B284-4015-ADE2-A4E6E0140B48}" srcOrd="0" destOrd="0" presId="urn:microsoft.com/office/officeart/2005/8/layout/chevron1"/>
    <dgm:cxn modelId="{ECAD009E-4A0C-477D-BD60-400B9DD7B692}" type="presOf" srcId="{E913286C-498E-4C78-AD0D-4355D0625CD9}" destId="{61C9387A-5B6B-4C47-B8F8-F11E4738EB44}" srcOrd="0" destOrd="0" presId="urn:microsoft.com/office/officeart/2005/8/layout/chevron1"/>
    <dgm:cxn modelId="{26A643FA-CF89-4F0E-AD64-0988C831CC18}" srcId="{1191A481-5559-4CA0-90CD-F64CE1D2B747}" destId="{E913286C-498E-4C78-AD0D-4355D0625CD9}" srcOrd="1" destOrd="0" parTransId="{99D4D45E-6E9D-45B9-9A88-F9D218E9768A}" sibTransId="{CCE37B87-BAD6-405A-9066-AFC21013B0E1}"/>
    <dgm:cxn modelId="{1D68A3BC-8A82-42D4-B9DB-1203F95A74A1}" type="presOf" srcId="{1191A481-5559-4CA0-90CD-F64CE1D2B747}" destId="{8847CDEA-B982-489F-8B0F-C51329784369}" srcOrd="0" destOrd="0" presId="urn:microsoft.com/office/officeart/2005/8/layout/chevron1"/>
    <dgm:cxn modelId="{8EFC3360-9A32-487C-A201-3759704BC3DD}" type="presParOf" srcId="{8847CDEA-B982-489F-8B0F-C51329784369}" destId="{8CA9AD61-B284-4015-ADE2-A4E6E0140B48}" srcOrd="0" destOrd="0" presId="urn:microsoft.com/office/officeart/2005/8/layout/chevron1"/>
    <dgm:cxn modelId="{94DDC1DD-2981-4FCF-B323-95BBCB658F8F}" type="presParOf" srcId="{8847CDEA-B982-489F-8B0F-C51329784369}" destId="{7EC6E1B6-4ADF-41D3-BC3C-16D1076A0E66}" srcOrd="1" destOrd="0" presId="urn:microsoft.com/office/officeart/2005/8/layout/chevron1"/>
    <dgm:cxn modelId="{B2528490-950E-4F4C-911D-C307E88F8465}" type="presParOf" srcId="{8847CDEA-B982-489F-8B0F-C51329784369}" destId="{61C9387A-5B6B-4C47-B8F8-F11E4738EB44}" srcOrd="2" destOrd="0" presId="urn:microsoft.com/office/officeart/2005/8/layout/chevr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37D1F6-0E14-4624-A1A8-6FE41AA12CEF}">
      <dsp:nvSpPr>
        <dsp:cNvPr id="0" name=""/>
        <dsp:cNvSpPr/>
      </dsp:nvSpPr>
      <dsp:spPr>
        <a:xfrm>
          <a:off x="1533145" y="-118138"/>
          <a:ext cx="5541214" cy="5541214"/>
        </a:xfrm>
        <a:prstGeom prst="circularArrow">
          <a:avLst>
            <a:gd name="adj1" fmla="val 5544"/>
            <a:gd name="adj2" fmla="val 330680"/>
            <a:gd name="adj3" fmla="val 14771079"/>
            <a:gd name="adj4" fmla="val 16805417"/>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2CADDE-A9C3-4019-A582-16A0D70519F1}">
      <dsp:nvSpPr>
        <dsp:cNvPr id="0" name=""/>
        <dsp:cNvSpPr/>
      </dsp:nvSpPr>
      <dsp:spPr>
        <a:xfrm>
          <a:off x="3648524" y="0"/>
          <a:ext cx="1409200" cy="651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smtClean="0"/>
            <a:t>1.Requirement Management</a:t>
          </a:r>
          <a:endParaRPr lang="en-US" sz="1400" b="1" kern="1200" dirty="0"/>
        </a:p>
      </dsp:txBody>
      <dsp:txXfrm>
        <a:off x="3680331" y="31807"/>
        <a:ext cx="1345586" cy="587951"/>
      </dsp:txXfrm>
    </dsp:sp>
    <dsp:sp modelId="{2B6A460F-95CD-4359-A8A6-94A8528535E6}">
      <dsp:nvSpPr>
        <dsp:cNvPr id="0" name=""/>
        <dsp:cNvSpPr/>
      </dsp:nvSpPr>
      <dsp:spPr>
        <a:xfrm>
          <a:off x="6093235" y="1137109"/>
          <a:ext cx="1409200" cy="651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2.Design</a:t>
          </a:r>
          <a:endParaRPr lang="en-US" sz="1400" b="1" kern="1200" dirty="0"/>
        </a:p>
      </dsp:txBody>
      <dsp:txXfrm>
        <a:off x="6125042" y="1168916"/>
        <a:ext cx="1345586" cy="587951"/>
      </dsp:txXfrm>
    </dsp:sp>
    <dsp:sp modelId="{CE98325D-DFC0-42A9-8EA7-BBB4F5336575}">
      <dsp:nvSpPr>
        <dsp:cNvPr id="0" name=""/>
        <dsp:cNvSpPr/>
      </dsp:nvSpPr>
      <dsp:spPr>
        <a:xfrm>
          <a:off x="5997171" y="3322037"/>
          <a:ext cx="1409200" cy="651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 3.Coding </a:t>
          </a:r>
          <a:endParaRPr lang="en-US" sz="1400" b="1" kern="1200" dirty="0"/>
        </a:p>
      </dsp:txBody>
      <dsp:txXfrm>
        <a:off x="6028978" y="3353844"/>
        <a:ext cx="1345586" cy="587951"/>
      </dsp:txXfrm>
    </dsp:sp>
    <dsp:sp modelId="{77AEE8DA-977F-4AE5-B6DC-97EF3D930F49}">
      <dsp:nvSpPr>
        <dsp:cNvPr id="0" name=""/>
        <dsp:cNvSpPr/>
      </dsp:nvSpPr>
      <dsp:spPr>
        <a:xfrm>
          <a:off x="4740983" y="4560153"/>
          <a:ext cx="1409200" cy="651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4.Software Configuration Management</a:t>
          </a:r>
          <a:endParaRPr lang="en-US" sz="1400" b="1" kern="1200" dirty="0"/>
        </a:p>
      </dsp:txBody>
      <dsp:txXfrm>
        <a:off x="4772790" y="4591960"/>
        <a:ext cx="1345586" cy="587951"/>
      </dsp:txXfrm>
    </dsp:sp>
    <dsp:sp modelId="{2BB57DB2-05F4-4435-8BB3-A1CBC6F92A72}">
      <dsp:nvSpPr>
        <dsp:cNvPr id="0" name=""/>
        <dsp:cNvSpPr/>
      </dsp:nvSpPr>
      <dsp:spPr>
        <a:xfrm>
          <a:off x="2264748" y="4560157"/>
          <a:ext cx="1409200" cy="651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5.Build and Deployment Management</a:t>
          </a:r>
          <a:endParaRPr lang="en-US" sz="1400" b="1" kern="1200" dirty="0"/>
        </a:p>
      </dsp:txBody>
      <dsp:txXfrm>
        <a:off x="2296555" y="4591964"/>
        <a:ext cx="1345586" cy="587951"/>
      </dsp:txXfrm>
    </dsp:sp>
    <dsp:sp modelId="{2C36549F-AE5B-4C9E-B37C-FB8E3A388E59}">
      <dsp:nvSpPr>
        <dsp:cNvPr id="0" name=""/>
        <dsp:cNvSpPr/>
      </dsp:nvSpPr>
      <dsp:spPr>
        <a:xfrm>
          <a:off x="936983" y="3322031"/>
          <a:ext cx="1409200" cy="651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6.Test  Management</a:t>
          </a:r>
          <a:endParaRPr lang="en-US" sz="1400" b="1" kern="1200" dirty="0"/>
        </a:p>
      </dsp:txBody>
      <dsp:txXfrm>
        <a:off x="968790" y="3353838"/>
        <a:ext cx="1345586" cy="587951"/>
      </dsp:txXfrm>
    </dsp:sp>
    <dsp:sp modelId="{6F444B3F-FF9F-498C-BC5F-7B80B56FC17C}">
      <dsp:nvSpPr>
        <dsp:cNvPr id="0" name=""/>
        <dsp:cNvSpPr/>
      </dsp:nvSpPr>
      <dsp:spPr>
        <a:xfrm>
          <a:off x="1099461" y="1209914"/>
          <a:ext cx="1409200" cy="651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t>7.User Experience</a:t>
          </a:r>
          <a:endParaRPr lang="en-US" sz="1200" b="1" kern="1200" dirty="0"/>
        </a:p>
      </dsp:txBody>
      <dsp:txXfrm>
        <a:off x="1131268" y="1241721"/>
        <a:ext cx="1345586" cy="5879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3550DD-D0EA-468B-A251-A6820B65A054}">
      <dsp:nvSpPr>
        <dsp:cNvPr id="0" name=""/>
        <dsp:cNvSpPr/>
      </dsp:nvSpPr>
      <dsp:spPr>
        <a:xfrm>
          <a:off x="0" y="0"/>
          <a:ext cx="2634691" cy="2634691"/>
        </a:xfrm>
        <a:prstGeom prst="quadArrow">
          <a:avLst>
            <a:gd name="adj1" fmla="val 2000"/>
            <a:gd name="adj2" fmla="val 4000"/>
            <a:gd name="adj3" fmla="val 5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AF65BC-458D-49C8-8BD2-E0FD7D839127}">
      <dsp:nvSpPr>
        <dsp:cNvPr id="0" name=""/>
        <dsp:cNvSpPr/>
      </dsp:nvSpPr>
      <dsp:spPr>
        <a:xfrm>
          <a:off x="0" y="167186"/>
          <a:ext cx="1113473" cy="83133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t>Lack of visibility into project status </a:t>
          </a:r>
          <a:endParaRPr lang="en-US" sz="1200" b="1" kern="1200" dirty="0"/>
        </a:p>
      </dsp:txBody>
      <dsp:txXfrm>
        <a:off x="40583" y="207769"/>
        <a:ext cx="1032307" cy="750173"/>
      </dsp:txXfrm>
    </dsp:sp>
    <dsp:sp modelId="{B8105523-7CC8-4DD9-821C-9626412C42D1}">
      <dsp:nvSpPr>
        <dsp:cNvPr id="0" name=""/>
        <dsp:cNvSpPr/>
      </dsp:nvSpPr>
      <dsp:spPr>
        <a:xfrm>
          <a:off x="1428705" y="165595"/>
          <a:ext cx="1038479" cy="833510"/>
        </a:xfrm>
        <a:prstGeom prst="roundRect">
          <a:avLst/>
        </a:prstGeom>
        <a:solidFill>
          <a:schemeClr val="accent4">
            <a:hueOff val="-351613"/>
            <a:satOff val="-31850"/>
            <a:lumOff val="-147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t>Ineffective team communication </a:t>
          </a:r>
          <a:endParaRPr lang="en-US" sz="1200" b="1" kern="1200" dirty="0"/>
        </a:p>
      </dsp:txBody>
      <dsp:txXfrm>
        <a:off x="1469394" y="206284"/>
        <a:ext cx="957101" cy="752132"/>
      </dsp:txXfrm>
    </dsp:sp>
    <dsp:sp modelId="{A1D9A057-BDB2-4A3F-967A-B8E6444B9AD7}">
      <dsp:nvSpPr>
        <dsp:cNvPr id="0" name=""/>
        <dsp:cNvSpPr/>
      </dsp:nvSpPr>
      <dsp:spPr>
        <a:xfrm>
          <a:off x="11220" y="1621399"/>
          <a:ext cx="1036856" cy="842426"/>
        </a:xfrm>
        <a:prstGeom prst="roundRect">
          <a:avLst/>
        </a:prstGeom>
        <a:solidFill>
          <a:schemeClr val="accent4">
            <a:hueOff val="-703226"/>
            <a:satOff val="-63699"/>
            <a:lumOff val="-2941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t>Balancing business demands with project risk </a:t>
          </a:r>
          <a:endParaRPr lang="en-US" sz="1200" b="1" kern="1200" dirty="0"/>
        </a:p>
      </dsp:txBody>
      <dsp:txXfrm>
        <a:off x="52344" y="1662523"/>
        <a:ext cx="954608" cy="760178"/>
      </dsp:txXfrm>
    </dsp:sp>
    <dsp:sp modelId="{728D2AB3-6E1E-4691-8138-65422D730D70}">
      <dsp:nvSpPr>
        <dsp:cNvPr id="0" name=""/>
        <dsp:cNvSpPr/>
      </dsp:nvSpPr>
      <dsp:spPr>
        <a:xfrm>
          <a:off x="1366563" y="1621462"/>
          <a:ext cx="1224372" cy="821201"/>
        </a:xfrm>
        <a:prstGeom prst="roundRect">
          <a:avLst/>
        </a:prstGeom>
        <a:solidFill>
          <a:schemeClr val="accent4">
            <a:hueOff val="-1054839"/>
            <a:satOff val="-95549"/>
            <a:lumOff val="-441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t>Unpredictable delivery times and quality</a:t>
          </a:r>
          <a:endParaRPr lang="en-US" sz="1200" kern="1200" dirty="0"/>
        </a:p>
      </dsp:txBody>
      <dsp:txXfrm>
        <a:off x="1406651" y="1661550"/>
        <a:ext cx="1144196" cy="7410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A9AD61-B284-4015-ADE2-A4E6E0140B48}">
      <dsp:nvSpPr>
        <dsp:cNvPr id="0" name=""/>
        <dsp:cNvSpPr/>
      </dsp:nvSpPr>
      <dsp:spPr>
        <a:xfrm>
          <a:off x="1544" y="322051"/>
          <a:ext cx="1374241" cy="549696"/>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Require-</a:t>
          </a:r>
          <a:r>
            <a:rPr lang="en-US" sz="1200" kern="1200" dirty="0" err="1" smtClean="0"/>
            <a:t>ments</a:t>
          </a:r>
          <a:endParaRPr lang="en-US" sz="1200" kern="1200" dirty="0"/>
        </a:p>
      </dsp:txBody>
      <dsp:txXfrm>
        <a:off x="276392" y="322051"/>
        <a:ext cx="824545" cy="549696"/>
      </dsp:txXfrm>
    </dsp:sp>
    <dsp:sp modelId="{9C167ABB-00F7-4568-9F2C-E006496B1065}">
      <dsp:nvSpPr>
        <dsp:cNvPr id="0" name=""/>
        <dsp:cNvSpPr/>
      </dsp:nvSpPr>
      <dsp:spPr>
        <a:xfrm>
          <a:off x="1238361" y="322051"/>
          <a:ext cx="1374241" cy="549696"/>
        </a:xfrm>
        <a:prstGeom prst="chevron">
          <a:avLst/>
        </a:prstGeom>
        <a:solidFill>
          <a:schemeClr val="accent4">
            <a:hueOff val="-263710"/>
            <a:satOff val="-23887"/>
            <a:lumOff val="-1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Design</a:t>
          </a:r>
          <a:endParaRPr lang="en-US" sz="1200" kern="1200" dirty="0"/>
        </a:p>
      </dsp:txBody>
      <dsp:txXfrm>
        <a:off x="1513209" y="322051"/>
        <a:ext cx="824545" cy="549696"/>
      </dsp:txXfrm>
    </dsp:sp>
    <dsp:sp modelId="{3D199EB1-62D6-4369-B63D-2E442417DF03}">
      <dsp:nvSpPr>
        <dsp:cNvPr id="0" name=""/>
        <dsp:cNvSpPr/>
      </dsp:nvSpPr>
      <dsp:spPr>
        <a:xfrm>
          <a:off x="2475179" y="322051"/>
          <a:ext cx="1374241" cy="549696"/>
        </a:xfrm>
        <a:prstGeom prst="chevron">
          <a:avLst/>
        </a:prstGeom>
        <a:solidFill>
          <a:schemeClr val="accent4">
            <a:hueOff val="-527420"/>
            <a:satOff val="-47774"/>
            <a:lumOff val="-2206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Code</a:t>
          </a:r>
          <a:endParaRPr lang="en-US" sz="1200" kern="1200" dirty="0"/>
        </a:p>
      </dsp:txBody>
      <dsp:txXfrm>
        <a:off x="2750027" y="322051"/>
        <a:ext cx="824545" cy="549696"/>
      </dsp:txXfrm>
    </dsp:sp>
    <dsp:sp modelId="{5E1260C8-EC45-473B-9F06-B6E365C285DD}">
      <dsp:nvSpPr>
        <dsp:cNvPr id="0" name=""/>
        <dsp:cNvSpPr/>
      </dsp:nvSpPr>
      <dsp:spPr>
        <a:xfrm>
          <a:off x="3711997" y="322051"/>
          <a:ext cx="1374241" cy="549696"/>
        </a:xfrm>
        <a:prstGeom prst="chevron">
          <a:avLst/>
        </a:prstGeom>
        <a:solidFill>
          <a:schemeClr val="accent4">
            <a:hueOff val="-791129"/>
            <a:satOff val="-71662"/>
            <a:lumOff val="-3308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Test</a:t>
          </a:r>
          <a:endParaRPr lang="en-US" sz="1200" kern="1200" dirty="0"/>
        </a:p>
      </dsp:txBody>
      <dsp:txXfrm>
        <a:off x="3986845" y="322051"/>
        <a:ext cx="824545" cy="549696"/>
      </dsp:txXfrm>
    </dsp:sp>
    <dsp:sp modelId="{B2B56B2E-D175-4955-9542-270BFB825CA7}">
      <dsp:nvSpPr>
        <dsp:cNvPr id="0" name=""/>
        <dsp:cNvSpPr/>
      </dsp:nvSpPr>
      <dsp:spPr>
        <a:xfrm>
          <a:off x="4948814" y="322051"/>
          <a:ext cx="1374241" cy="549696"/>
        </a:xfrm>
        <a:prstGeom prst="chevron">
          <a:avLst/>
        </a:prstGeom>
        <a:solidFill>
          <a:schemeClr val="accent4">
            <a:hueOff val="-1054839"/>
            <a:satOff val="-95549"/>
            <a:lumOff val="-441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Deploy</a:t>
          </a:r>
          <a:endParaRPr lang="en-US" sz="1200" kern="1200" dirty="0"/>
        </a:p>
      </dsp:txBody>
      <dsp:txXfrm>
        <a:off x="5223662" y="322051"/>
        <a:ext cx="824545" cy="5496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A9AD61-B284-4015-ADE2-A4E6E0140B48}">
      <dsp:nvSpPr>
        <dsp:cNvPr id="0" name=""/>
        <dsp:cNvSpPr/>
      </dsp:nvSpPr>
      <dsp:spPr>
        <a:xfrm>
          <a:off x="2210" y="199320"/>
          <a:ext cx="1321147" cy="528458"/>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Ideas</a:t>
          </a:r>
          <a:endParaRPr lang="en-US" sz="1200" kern="1200" dirty="0"/>
        </a:p>
      </dsp:txBody>
      <dsp:txXfrm>
        <a:off x="266439" y="199320"/>
        <a:ext cx="792689" cy="528458"/>
      </dsp:txXfrm>
    </dsp:sp>
    <dsp:sp modelId="{EED4E73C-13BA-417E-B762-D38B1D6CB275}">
      <dsp:nvSpPr>
        <dsp:cNvPr id="0" name=""/>
        <dsp:cNvSpPr/>
      </dsp:nvSpPr>
      <dsp:spPr>
        <a:xfrm>
          <a:off x="1191242" y="199320"/>
          <a:ext cx="1321147" cy="528458"/>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Projects</a:t>
          </a:r>
          <a:endParaRPr lang="en-US" sz="1200" kern="1200" dirty="0"/>
        </a:p>
      </dsp:txBody>
      <dsp:txXfrm>
        <a:off x="1455471" y="199320"/>
        <a:ext cx="792689" cy="5284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A9AD61-B284-4015-ADE2-A4E6E0140B48}">
      <dsp:nvSpPr>
        <dsp:cNvPr id="0" name=""/>
        <dsp:cNvSpPr/>
      </dsp:nvSpPr>
      <dsp:spPr>
        <a:xfrm>
          <a:off x="2009" y="223341"/>
          <a:ext cx="1201042" cy="480417"/>
        </a:xfrm>
        <a:prstGeom prst="chevron">
          <a:avLst/>
        </a:prstGeom>
        <a:solidFill>
          <a:schemeClr val="accent1">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Operate</a:t>
          </a:r>
          <a:endParaRPr lang="en-US" sz="1200" kern="1200" dirty="0"/>
        </a:p>
      </dsp:txBody>
      <dsp:txXfrm>
        <a:off x="242218" y="223341"/>
        <a:ext cx="720625" cy="480417"/>
      </dsp:txXfrm>
    </dsp:sp>
    <dsp:sp modelId="{61C9387A-5B6B-4C47-B8F8-F11E4738EB44}">
      <dsp:nvSpPr>
        <dsp:cNvPr id="0" name=""/>
        <dsp:cNvSpPr/>
      </dsp:nvSpPr>
      <dsp:spPr>
        <a:xfrm>
          <a:off x="1082947" y="223341"/>
          <a:ext cx="1201042" cy="480417"/>
        </a:xfrm>
        <a:prstGeom prst="chevron">
          <a:avLst/>
        </a:prstGeom>
        <a:solidFill>
          <a:schemeClr val="accent1">
            <a:shade val="50000"/>
            <a:hueOff val="-179570"/>
            <a:satOff val="-21387"/>
            <a:lumOff val="4673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Retire</a:t>
          </a:r>
          <a:endParaRPr lang="en-US" sz="1200" kern="1200" dirty="0"/>
        </a:p>
      </dsp:txBody>
      <dsp:txXfrm>
        <a:off x="1323156" y="223341"/>
        <a:ext cx="720625" cy="480417"/>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2830" tIns="46415" rIns="92830" bIns="46415" rtlCol="0"/>
          <a:lstStyle>
            <a:lvl1pPr algn="r">
              <a:defRPr sz="1200"/>
            </a:lvl1pPr>
          </a:lstStyle>
          <a:p>
            <a:fld id="{B0D4B789-25D8-1843-BAB8-2267438B309B}" type="datetimeFigureOut">
              <a:rPr lang="en-US" smtClean="0"/>
              <a:t>9/14/2015</a:t>
            </a:fld>
            <a:endParaRPr lang="en-US"/>
          </a:p>
        </p:txBody>
      </p:sp>
      <p:sp>
        <p:nvSpPr>
          <p:cNvPr id="4" name="Footer Placeholder 3"/>
          <p:cNvSpPr>
            <a:spLocks noGrp="1"/>
          </p:cNvSpPr>
          <p:nvPr>
            <p:ph type="ftr" sz="quarter" idx="2"/>
          </p:nvPr>
        </p:nvSpPr>
        <p:spPr>
          <a:xfrm>
            <a:off x="0" y="8829966"/>
            <a:ext cx="3037840" cy="464820"/>
          </a:xfrm>
          <a:prstGeom prst="rect">
            <a:avLst/>
          </a:prstGeom>
        </p:spPr>
        <p:txBody>
          <a:bodyPr vert="horz" lIns="92830" tIns="46415" rIns="92830" bIns="46415"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6"/>
            <a:ext cx="3037840" cy="464820"/>
          </a:xfrm>
          <a:prstGeom prst="rect">
            <a:avLst/>
          </a:prstGeom>
        </p:spPr>
        <p:txBody>
          <a:bodyPr vert="horz" lIns="92830" tIns="46415" rIns="92830" bIns="46415" rtlCol="0" anchor="b"/>
          <a:lstStyle>
            <a:lvl1pPr algn="r">
              <a:defRPr sz="1200"/>
            </a:lvl1pPr>
          </a:lstStyle>
          <a:p>
            <a:fld id="{875D77E6-0909-704F-95A1-033994BA1C66}" type="slidenum">
              <a:rPr lang="en-US" smtClean="0"/>
              <a:t>‹#›</a:t>
            </a:fld>
            <a:endParaRPr lang="en-US"/>
          </a:p>
        </p:txBody>
      </p:sp>
    </p:spTree>
    <p:extLst>
      <p:ext uri="{BB962C8B-B14F-4D97-AF65-F5344CB8AC3E}">
        <p14:creationId xmlns:p14="http://schemas.microsoft.com/office/powerpoint/2010/main" val="907599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2830" tIns="46415" rIns="92830" bIns="46415" rtlCol="0"/>
          <a:lstStyle>
            <a:lvl1pPr algn="r">
              <a:defRPr sz="1200"/>
            </a:lvl1pPr>
          </a:lstStyle>
          <a:p>
            <a:fld id="{3002A6EE-D9A7-4E85-A614-E5A89AE2079D}" type="datetimeFigureOut">
              <a:rPr lang="en-US" smtClean="0"/>
              <a:t>9/14/2015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2830" tIns="46415" rIns="92830" bIns="464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6"/>
            <a:ext cx="3037840" cy="464820"/>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6"/>
            <a:ext cx="3037840" cy="464820"/>
          </a:xfrm>
          <a:prstGeom prst="rect">
            <a:avLst/>
          </a:prstGeom>
        </p:spPr>
        <p:txBody>
          <a:bodyPr vert="horz" lIns="92830" tIns="46415" rIns="92830" bIns="46415" rtlCol="0" anchor="b"/>
          <a:lstStyle>
            <a:lvl1pPr algn="r">
              <a:defRPr sz="1200"/>
            </a:lvl1pPr>
          </a:lstStyle>
          <a:p>
            <a:fld id="{020E3784-9684-4F8D-A52D-27123AFB5A72}" type="slidenum">
              <a:rPr lang="en-US" smtClean="0"/>
              <a:t>‹#›</a:t>
            </a:fld>
            <a:endParaRPr lang="en-US"/>
          </a:p>
        </p:txBody>
      </p:sp>
    </p:spTree>
    <p:extLst>
      <p:ext uri="{BB962C8B-B14F-4D97-AF65-F5344CB8AC3E}">
        <p14:creationId xmlns:p14="http://schemas.microsoft.com/office/powerpoint/2010/main" val="246346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HC Title Layout">
    <p:spTree>
      <p:nvGrpSpPr>
        <p:cNvPr id="1" name=""/>
        <p:cNvGrpSpPr/>
        <p:nvPr/>
      </p:nvGrpSpPr>
      <p:grpSpPr>
        <a:xfrm>
          <a:off x="0" y="0"/>
          <a:ext cx="0" cy="0"/>
          <a:chOff x="0" y="0"/>
          <a:chExt cx="0" cy="0"/>
        </a:xfrm>
      </p:grpSpPr>
      <p:sp>
        <p:nvSpPr>
          <p:cNvPr id="6" name="Picture Placeholder 5"/>
          <p:cNvSpPr>
            <a:spLocks noGrp="1"/>
          </p:cNvSpPr>
          <p:nvPr>
            <p:ph type="pic" sz="quarter" idx="30" hasCustomPrompt="1"/>
          </p:nvPr>
        </p:nvSpPr>
        <p:spPr>
          <a:xfrm>
            <a:off x="2412271" y="2774732"/>
            <a:ext cx="6731728" cy="4083268"/>
          </a:xfrm>
        </p:spPr>
        <p:txBody>
          <a:bodyPr lIns="360000" anchor="ctr"/>
          <a:lstStyle>
            <a:lvl1pPr marL="0" indent="0" algn="l">
              <a:buNone/>
              <a:defRPr baseline="0">
                <a:solidFill>
                  <a:schemeClr val="bg1">
                    <a:lumMod val="50000"/>
                  </a:schemeClr>
                </a:solidFill>
              </a:defRPr>
            </a:lvl1pPr>
          </a:lstStyle>
          <a:p>
            <a:r>
              <a:rPr lang="en-US" dirty="0" smtClean="0"/>
              <a:t>Insert section image here &gt;</a:t>
            </a:r>
            <a:endParaRPr lang="en-US" dirty="0"/>
          </a:p>
        </p:txBody>
      </p:sp>
      <p:sp>
        <p:nvSpPr>
          <p:cNvPr id="13" name="Title 12"/>
          <p:cNvSpPr>
            <a:spLocks noGrp="1"/>
          </p:cNvSpPr>
          <p:nvPr>
            <p:ph type="title"/>
          </p:nvPr>
        </p:nvSpPr>
        <p:spPr>
          <a:xfrm>
            <a:off x="1055461" y="1453825"/>
            <a:ext cx="5542412" cy="424048"/>
          </a:xfrm>
          <a:prstGeom prst="rect">
            <a:avLst/>
          </a:prstGeom>
        </p:spPr>
        <p:txBody>
          <a:bodyPr lIns="0" tIns="0" rIns="0" bIns="0" anchor="t" anchorCtr="0">
            <a:normAutofit/>
          </a:bodyPr>
          <a:lstStyle>
            <a:lvl1pPr>
              <a:defRPr kumimoji="0" lang="en-US" sz="2800" b="0" i="0" u="none" strike="noStrike" kern="1200" cap="none" spc="0" normalizeH="0" baseline="0" dirty="0">
                <a:ln>
                  <a:noFill/>
                </a:ln>
                <a:solidFill>
                  <a:srgbClr val="DA291C"/>
                </a:solidFill>
                <a:effectLst/>
                <a:uLnTx/>
                <a:uFillTx/>
                <a:latin typeface="+mj-lt"/>
                <a:ea typeface="+mj-ea"/>
                <a:cs typeface="+mj-cs"/>
              </a:defRPr>
            </a:lvl1pPr>
          </a:lstStyle>
          <a:p>
            <a:pPr marL="0" marR="0" lvl="0" indent="0" algn="l" defTabSz="914400" rtl="0" eaLnBrk="1" fontAlgn="auto" latinLnBrk="0" hangingPunct="1">
              <a:lnSpc>
                <a:spcPts val="3200"/>
              </a:lnSpc>
              <a:spcBef>
                <a:spcPct val="0"/>
              </a:spcBef>
              <a:spcAft>
                <a:spcPts val="0"/>
              </a:spcAft>
              <a:buClrTx/>
              <a:buSzTx/>
              <a:buFontTx/>
              <a:buNone/>
              <a:tabLst/>
              <a:defRPr/>
            </a:pPr>
            <a:r>
              <a:rPr lang="en-US" smtClean="0"/>
              <a:t>Click to edit Master title style</a:t>
            </a:r>
            <a:endParaRPr lang="en-US" dirty="0"/>
          </a:p>
        </p:txBody>
      </p:sp>
      <p:sp>
        <p:nvSpPr>
          <p:cNvPr id="34" name="Content Placeholder 23"/>
          <p:cNvSpPr>
            <a:spLocks noGrp="1"/>
          </p:cNvSpPr>
          <p:nvPr>
            <p:ph sz="quarter" idx="18" hasCustomPrompt="1"/>
          </p:nvPr>
        </p:nvSpPr>
        <p:spPr>
          <a:xfrm>
            <a:off x="6597872" y="1948911"/>
            <a:ext cx="2145864" cy="270559"/>
          </a:xfrm>
          <a:prstGeom prst="rect">
            <a:avLst/>
          </a:prstGeom>
        </p:spPr>
        <p:txBody>
          <a:bodyPr wrap="square" lIns="0" tIns="0" rIns="0" bIns="0" anchor="t" anchorCtr="0">
            <a:noAutofit/>
          </a:bodyPr>
          <a:lstStyle>
            <a:lvl1pPr marL="0" indent="0" algn="r">
              <a:buFontTx/>
              <a:buNone/>
              <a:defRPr sz="1400" b="0" baseline="0">
                <a:solidFill>
                  <a:srgbClr val="4D4D4D"/>
                </a:solidFill>
                <a:latin typeface="+mj-lt"/>
              </a:defRPr>
            </a:lvl1pPr>
          </a:lstStyle>
          <a:p>
            <a:pPr lvl="0"/>
            <a:r>
              <a:rPr lang="en-GB" dirty="0" smtClean="0"/>
              <a:t>Date</a:t>
            </a:r>
            <a:endParaRPr lang="en-GB" dirty="0"/>
          </a:p>
        </p:txBody>
      </p:sp>
      <p:sp>
        <p:nvSpPr>
          <p:cNvPr id="35" name="Text Placeholder 7"/>
          <p:cNvSpPr>
            <a:spLocks noGrp="1"/>
          </p:cNvSpPr>
          <p:nvPr>
            <p:ph type="body" sz="quarter" idx="11" hasCustomPrompt="1"/>
          </p:nvPr>
        </p:nvSpPr>
        <p:spPr>
          <a:xfrm>
            <a:off x="1055461" y="1862223"/>
            <a:ext cx="5542412" cy="389681"/>
          </a:xfrm>
          <a:prstGeom prst="rect">
            <a:avLst/>
          </a:prstGeom>
        </p:spPr>
        <p:txBody>
          <a:bodyPr lIns="0" tIns="0" rIns="0" bIns="0" anchor="t">
            <a:noAutofit/>
          </a:bodyPr>
          <a:lstStyle>
            <a:lvl1pPr marL="0" indent="0">
              <a:buNone/>
              <a:defRPr lang="en-GB" sz="2000" b="0" kern="1200" baseline="0" dirty="0" smtClean="0">
                <a:solidFill>
                  <a:srgbClr val="919D9D"/>
                </a:solidFill>
                <a:latin typeface="+mj-lt"/>
                <a:ea typeface="+mn-ea"/>
                <a:cs typeface="+mn-cs"/>
              </a:defRPr>
            </a:lvl1pPr>
          </a:lstStyle>
          <a:p>
            <a:pPr lvl="0"/>
            <a:r>
              <a:rPr lang="en-GB" dirty="0" smtClean="0"/>
              <a:t>Click to add Sub-title</a:t>
            </a:r>
          </a:p>
        </p:txBody>
      </p:sp>
      <p:sp>
        <p:nvSpPr>
          <p:cNvPr id="2" name="Rectangle 1"/>
          <p:cNvSpPr/>
          <p:nvPr userDrawn="1"/>
        </p:nvSpPr>
        <p:spPr>
          <a:xfrm>
            <a:off x="1078007" y="-16639"/>
            <a:ext cx="2668528" cy="279650"/>
          </a:xfrm>
          <a:prstGeom prst="rect">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2" name="Picture 31" descr="HC 2013 logo.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40279" y="6274728"/>
            <a:ext cx="2145864" cy="423686"/>
          </a:xfrm>
          <a:prstGeom prst="rect">
            <a:avLst/>
          </a:prstGeom>
        </p:spPr>
      </p:pic>
      <p:grpSp>
        <p:nvGrpSpPr>
          <p:cNvPr id="26" name="Group 33"/>
          <p:cNvGrpSpPr>
            <a:grpSpLocks noChangeAspect="1"/>
          </p:cNvGrpSpPr>
          <p:nvPr userDrawn="1"/>
        </p:nvGrpSpPr>
        <p:grpSpPr bwMode="auto">
          <a:xfrm>
            <a:off x="7525706" y="294543"/>
            <a:ext cx="1366262" cy="502920"/>
            <a:chOff x="92" y="856"/>
            <a:chExt cx="1550" cy="538"/>
          </a:xfrm>
        </p:grpSpPr>
        <p:sp>
          <p:nvSpPr>
            <p:cNvPr id="28" name="Rectangle 34"/>
            <p:cNvSpPr>
              <a:spLocks noChangeArrowheads="1"/>
            </p:cNvSpPr>
            <p:nvPr/>
          </p:nvSpPr>
          <p:spPr bwMode="auto">
            <a:xfrm>
              <a:off x="92" y="856"/>
              <a:ext cx="1550" cy="538"/>
            </a:xfrm>
            <a:prstGeom prst="rect">
              <a:avLst/>
            </a:prstGeom>
            <a:solidFill>
              <a:schemeClr val="bg1"/>
            </a:solidFill>
            <a:ln w="12700" algn="ctr">
              <a:noFill/>
              <a:miter lim="800000"/>
              <a:headEnd/>
              <a:tailEnd/>
            </a:ln>
          </p:spPr>
          <p:txBody>
            <a:bodyPr wrap="none" lIns="91432" tIns="45716" rIns="91432" bIns="45716" anchor="ctr"/>
            <a:lstStyle/>
            <a:p>
              <a:endParaRPr lang="en-US" dirty="0">
                <a:solidFill>
                  <a:srgbClr val="4D4D4D"/>
                </a:solidFill>
              </a:endParaRPr>
            </a:p>
          </p:txBody>
        </p:sp>
        <p:pic>
          <p:nvPicPr>
            <p:cNvPr id="29" name="Picture 35" descr="HIT-INSP"/>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41" y="922"/>
              <a:ext cx="1454" cy="430"/>
            </a:xfrm>
            <a:prstGeom prst="rect">
              <a:avLst/>
            </a:prstGeom>
            <a:noFill/>
            <a:ln w="9525">
              <a:noFill/>
              <a:miter lim="800000"/>
              <a:headEnd/>
              <a:tailEnd/>
            </a:ln>
          </p:spPr>
        </p:pic>
      </p:grpSp>
    </p:spTree>
    <p:extLst>
      <p:ext uri="{BB962C8B-B14F-4D97-AF65-F5344CB8AC3E}">
        <p14:creationId xmlns:p14="http://schemas.microsoft.com/office/powerpoint/2010/main" val="1798137231"/>
      </p:ext>
    </p:extLst>
  </p:cSld>
  <p:clrMapOvr>
    <a:masterClrMapping/>
  </p:clrMapOvr>
  <p:transition spd="slow">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4"/>
          <p:cNvSpPr>
            <a:spLocks noGrp="1"/>
          </p:cNvSpPr>
          <p:nvPr>
            <p:ph type="sldNum" sz="quarter" idx="10"/>
          </p:nvPr>
        </p:nvSpPr>
        <p:spPr>
          <a:xfrm>
            <a:off x="8858280" y="6715148"/>
            <a:ext cx="285720" cy="142852"/>
          </a:xfrm>
          <a:prstGeom prst="rect">
            <a:avLst/>
          </a:prstGeom>
        </p:spPr>
        <p:txBody>
          <a:bodyPr/>
          <a:lstStyle>
            <a:lvl1pPr>
              <a:defRPr/>
            </a:lvl1pPr>
          </a:lstStyle>
          <a:p>
            <a:pPr>
              <a:defRPr/>
            </a:pPr>
            <a:fld id="{34400889-3129-491C-BEAC-D398EA8A78D4}" type="slidenum">
              <a:rPr lang="en-GB">
                <a:solidFill>
                  <a:srgbClr val="FFFFFF"/>
                </a:solidFill>
              </a:rPr>
              <a:pPr>
                <a:defRPr/>
              </a:pPr>
              <a:t>‹#›</a:t>
            </a:fld>
            <a:endParaRPr lang="en-GB" dirty="0">
              <a:solidFill>
                <a:srgbClr val="FFFFFF"/>
              </a:solidFill>
            </a:endParaRPr>
          </a:p>
        </p:txBody>
      </p:sp>
      <p:sp>
        <p:nvSpPr>
          <p:cNvPr id="4" name="Date Placeholder 6"/>
          <p:cNvSpPr>
            <a:spLocks noGrp="1"/>
          </p:cNvSpPr>
          <p:nvPr>
            <p:ph type="dt" sz="half" idx="11"/>
          </p:nvPr>
        </p:nvSpPr>
        <p:spPr>
          <a:xfrm>
            <a:off x="914400" y="6629400"/>
            <a:ext cx="685800" cy="228600"/>
          </a:xfrm>
          <a:prstGeom prst="rect">
            <a:avLst/>
          </a:prstGeom>
        </p:spPr>
        <p:txBody>
          <a:bodyPr/>
          <a:lstStyle>
            <a:lvl1pPr fontAlgn="auto">
              <a:spcBef>
                <a:spcPts val="0"/>
              </a:spcBef>
              <a:spcAft>
                <a:spcPts val="0"/>
              </a:spcAft>
              <a:defRPr>
                <a:latin typeface="+mn-lt"/>
                <a:cs typeface="+mn-cs"/>
              </a:defRPr>
            </a:lvl1pPr>
          </a:lstStyle>
          <a:p>
            <a:pPr>
              <a:defRPr/>
            </a:pPr>
            <a:endParaRPr lang="en-US" dirty="0">
              <a:solidFill>
                <a:srgbClr val="FFFFFF">
                  <a:lumMod val="85000"/>
                </a:srgbClr>
              </a:solidFill>
            </a:endParaRPr>
          </a:p>
        </p:txBody>
      </p:sp>
    </p:spTree>
    <p:extLst>
      <p:ext uri="{BB962C8B-B14F-4D97-AF65-F5344CB8AC3E}">
        <p14:creationId xmlns:p14="http://schemas.microsoft.com/office/powerpoint/2010/main" val="1954899585"/>
      </p:ext>
    </p:extLst>
  </p:cSld>
  <p:clrMapOvr>
    <a:masterClrMapping/>
  </p:clrMapOvr>
  <p:transition spd="slow">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503238"/>
            <a:ext cx="8615363" cy="609600"/>
          </a:xfrm>
        </p:spPr>
        <p:txBody>
          <a:bodyPr/>
          <a:lstStyle/>
          <a:p>
            <a:r>
              <a:rPr lang="en-US" smtClean="0"/>
              <a:t>Click to edit Master title style</a:t>
            </a:r>
            <a:endParaRPr lang="en-US"/>
          </a:p>
        </p:txBody>
      </p:sp>
      <p:sp>
        <p:nvSpPr>
          <p:cNvPr id="3" name="Content Placeholder 2"/>
          <p:cNvSpPr>
            <a:spLocks noGrp="1"/>
          </p:cNvSpPr>
          <p:nvPr>
            <p:ph idx="1"/>
          </p:nvPr>
        </p:nvSpPr>
        <p:spPr>
          <a:xfrm>
            <a:off x="473075" y="1947863"/>
            <a:ext cx="8208963" cy="4410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3187700" y="6548438"/>
            <a:ext cx="2133600" cy="142875"/>
          </a:xfrm>
          <a:prstGeom prst="rect">
            <a:avLst/>
          </a:prstGeom>
        </p:spPr>
        <p:txBody>
          <a:bodyPr/>
          <a:lstStyle>
            <a:lvl1pPr>
              <a:defRPr smtClean="0"/>
            </a:lvl1pPr>
          </a:lstStyle>
          <a:p>
            <a:pPr>
              <a:defRPr/>
            </a:pPr>
            <a:fld id="{6CBE2DFE-BBAC-4C03-AB39-BF3347F68369}" type="slidenum">
              <a:rPr lang="en-US"/>
              <a:pPr>
                <a:defRPr/>
              </a:pPr>
              <a:t>‹#›</a:t>
            </a:fld>
            <a:endParaRPr lang="en-US" dirty="0"/>
          </a:p>
        </p:txBody>
      </p:sp>
    </p:spTree>
    <p:extLst>
      <p:ext uri="{BB962C8B-B14F-4D97-AF65-F5344CB8AC3E}">
        <p14:creationId xmlns:p14="http://schemas.microsoft.com/office/powerpoint/2010/main" val="2129285089"/>
      </p:ext>
    </p:extLst>
  </p:cSld>
  <p:clrMapOvr>
    <a:masterClrMapping/>
  </p:clrMapOvr>
  <p:transition spd="slow">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B081FF5-FD1A-4F43-9074-41AC8743C5B9}" type="datetimeFigureOut">
              <a:rPr lang="en-US" smtClean="0"/>
              <a:pPr/>
              <a:t>9/14/2015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78DDB0C-0D59-442A-974B-3BC5D78D9976}" type="slidenum">
              <a:rPr lang="en-US" smtClean="0"/>
              <a:pPr/>
              <a:t>‹#›</a:t>
            </a:fld>
            <a:endParaRPr lang="en-US"/>
          </a:p>
        </p:txBody>
      </p:sp>
    </p:spTree>
    <p:extLst>
      <p:ext uri="{BB962C8B-B14F-4D97-AF65-F5344CB8AC3E}">
        <p14:creationId xmlns:p14="http://schemas.microsoft.com/office/powerpoint/2010/main" val="381289749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Content G">
    <p:spTree>
      <p:nvGrpSpPr>
        <p:cNvPr id="1" name=""/>
        <p:cNvGrpSpPr/>
        <p:nvPr/>
      </p:nvGrpSpPr>
      <p:grpSpPr>
        <a:xfrm>
          <a:off x="0" y="0"/>
          <a:ext cx="0" cy="0"/>
          <a:chOff x="0" y="0"/>
          <a:chExt cx="0" cy="0"/>
        </a:xfrm>
      </p:grpSpPr>
      <p:sp>
        <p:nvSpPr>
          <p:cNvPr id="2" name="Title 1"/>
          <p:cNvSpPr>
            <a:spLocks noGrp="1"/>
          </p:cNvSpPr>
          <p:nvPr>
            <p:ph type="title"/>
          </p:nvPr>
        </p:nvSpPr>
        <p:spPr>
          <a:xfrm>
            <a:off x="442800" y="265243"/>
            <a:ext cx="7616825" cy="637550"/>
          </a:xfrm>
        </p:spPr>
        <p:txBody>
          <a:bodyPr/>
          <a:lstStyle>
            <a:lvl1pPr>
              <a:defRPr>
                <a:solidFill>
                  <a:schemeClr val="bg1"/>
                </a:solidFill>
              </a:defRPr>
            </a:lvl1pPr>
          </a:lstStyle>
          <a:p>
            <a:r>
              <a:rPr lang="en-US" smtClean="0"/>
              <a:t>Click to edit Master title style</a:t>
            </a:r>
            <a:endParaRPr lang="en-GB" dirty="0"/>
          </a:p>
        </p:txBody>
      </p:sp>
      <p:sp>
        <p:nvSpPr>
          <p:cNvPr id="3" name="Content Placeholder 2"/>
          <p:cNvSpPr>
            <a:spLocks noGrp="1"/>
          </p:cNvSpPr>
          <p:nvPr>
            <p:ph idx="1"/>
          </p:nvPr>
        </p:nvSpPr>
        <p:spPr>
          <a:xfrm>
            <a:off x="442800" y="1065600"/>
            <a:ext cx="8521200" cy="4953600"/>
          </a:xfrm>
        </p:spPr>
        <p:txBody>
          <a:bodyPr/>
          <a:lstStyle>
            <a:lvl1pPr marL="285750" indent="-285750">
              <a:buClrTx/>
              <a:buFont typeface="Arial" pitchFamily="34" charset="0"/>
              <a:buChar char="•"/>
              <a:defRPr>
                <a:solidFill>
                  <a:schemeClr val="tx1"/>
                </a:solidFill>
              </a:defRPr>
            </a:lvl1pPr>
            <a:lvl3pPr>
              <a:buClrTx/>
              <a:defRPr>
                <a:solidFill>
                  <a:schemeClr val="tx1"/>
                </a:solidFill>
              </a:defRPr>
            </a:lvl3pPr>
            <a:lvl4pPr>
              <a:buClr>
                <a:schemeClr val="bg1">
                  <a:lumMod val="50000"/>
                </a:schemeClr>
              </a:buClr>
              <a:defRPr>
                <a:solidFill>
                  <a:schemeClr val="bg1">
                    <a:lumMod val="50000"/>
                  </a:schemeClr>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774695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E69BB7E-3F5E-49AE-919B-275F099CC09A}" type="datetimeFigureOut">
              <a:rPr lang="en-US" smtClean="0"/>
              <a:t>9/14/2015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6030F6A-0B5E-4EE8-ADE1-F008254F3EBB}" type="slidenum">
              <a:rPr lang="en-US" smtClean="0"/>
              <a:t>‹#›</a:t>
            </a:fld>
            <a:endParaRPr lang="en-US"/>
          </a:p>
        </p:txBody>
      </p:sp>
    </p:spTree>
    <p:extLst>
      <p:ext uri="{BB962C8B-B14F-4D97-AF65-F5344CB8AC3E}">
        <p14:creationId xmlns:p14="http://schemas.microsoft.com/office/powerpoint/2010/main" val="2504718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C Bullet Layout">
    <p:spTree>
      <p:nvGrpSpPr>
        <p:cNvPr id="1" name=""/>
        <p:cNvGrpSpPr/>
        <p:nvPr/>
      </p:nvGrpSpPr>
      <p:grpSpPr>
        <a:xfrm>
          <a:off x="0" y="0"/>
          <a:ext cx="0" cy="0"/>
          <a:chOff x="0" y="0"/>
          <a:chExt cx="0" cy="0"/>
        </a:xfrm>
      </p:grpSpPr>
      <p:sp>
        <p:nvSpPr>
          <p:cNvPr id="2" name="Title 1"/>
          <p:cNvSpPr>
            <a:spLocks noGrp="1"/>
          </p:cNvSpPr>
          <p:nvPr>
            <p:ph type="title"/>
          </p:nvPr>
        </p:nvSpPr>
        <p:spPr>
          <a:xfrm>
            <a:off x="348615" y="303352"/>
            <a:ext cx="6331586" cy="463017"/>
          </a:xfrm>
        </p:spPr>
        <p:txBody>
          <a:bodyPr/>
          <a:lstStyle>
            <a:lvl1pPr>
              <a:defRPr>
                <a:solidFill>
                  <a:srgbClr val="DA291C"/>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8614" y="1727200"/>
            <a:ext cx="8338186" cy="4521200"/>
          </a:xfrm>
        </p:spPr>
        <p:txBody>
          <a:bodyPr/>
          <a:lstStyle>
            <a:lvl1pPr>
              <a:defRPr>
                <a:latin typeface="+mj-lt"/>
              </a:defRPr>
            </a:lvl1pPr>
            <a:lvl2pPr>
              <a:defRPr>
                <a:latin typeface="+mj-lt"/>
              </a:defRPr>
            </a:lvl2pPr>
            <a:lvl3pPr>
              <a:defRPr>
                <a:latin typeface="+mj-lt"/>
              </a:defRPr>
            </a:lvl3pPr>
            <a:lvl4pPr>
              <a:defRPr>
                <a:latin typeface="+mj-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7"/>
          <p:cNvSpPr>
            <a:spLocks noGrp="1"/>
          </p:cNvSpPr>
          <p:nvPr>
            <p:ph type="body" sz="quarter" idx="11" hasCustomPrompt="1"/>
          </p:nvPr>
        </p:nvSpPr>
        <p:spPr>
          <a:xfrm>
            <a:off x="348614" y="973744"/>
            <a:ext cx="7616825" cy="398777"/>
          </a:xfrm>
        </p:spPr>
        <p:txBody>
          <a:bodyPr anchor="t">
            <a:noAutofit/>
          </a:bodyPr>
          <a:lstStyle>
            <a:lvl1pPr marL="0" indent="0">
              <a:lnSpc>
                <a:spcPts val="2200"/>
              </a:lnSpc>
              <a:buNone/>
              <a:defRPr sz="2000" b="0" i="1">
                <a:solidFill>
                  <a:srgbClr val="919D9D"/>
                </a:solidFill>
                <a:latin typeface="+mj-lt"/>
                <a:cs typeface="Myriad Pro Light"/>
              </a:defRPr>
            </a:lvl1pPr>
          </a:lstStyle>
          <a:p>
            <a:pPr lvl="0"/>
            <a:r>
              <a:rPr lang="en-GB" dirty="0" smtClean="0"/>
              <a:t>Click to add Sub-title</a:t>
            </a:r>
          </a:p>
        </p:txBody>
      </p:sp>
    </p:spTree>
    <p:extLst>
      <p:ext uri="{BB962C8B-B14F-4D97-AF65-F5344CB8AC3E}">
        <p14:creationId xmlns:p14="http://schemas.microsoft.com/office/powerpoint/2010/main" val="2430743604"/>
      </p:ext>
    </p:extLst>
  </p:cSld>
  <p:clrMapOvr>
    <a:masterClrMapping/>
  </p:clrMapOvr>
  <p:transition spd="slow">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C Two Column Bullet Layou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68934" y="1820546"/>
            <a:ext cx="3647046" cy="3868738"/>
          </a:xfrm>
        </p:spPr>
        <p:txBody>
          <a:bodyPr>
            <a:normAutofit/>
          </a:bodyPr>
          <a:lstStyle>
            <a:lvl1pPr>
              <a:defRPr sz="1800">
                <a:latin typeface="+mj-lt"/>
              </a:defRPr>
            </a:lvl1pPr>
            <a:lvl2pPr>
              <a:defRPr sz="1600">
                <a:latin typeface="+mj-lt"/>
              </a:defRPr>
            </a:lvl2pPr>
            <a:lvl3pPr>
              <a:defRPr sz="1400">
                <a:latin typeface="+mj-lt"/>
              </a:defRPr>
            </a:lvl3pPr>
            <a:lvl4pPr>
              <a:defRPr sz="1200">
                <a:latin typeface="+mj-lt"/>
              </a:defRPr>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716230" y="1820546"/>
            <a:ext cx="3726729" cy="3868738"/>
          </a:xfrm>
        </p:spPr>
        <p:txBody>
          <a:bodyPr>
            <a:normAutofit/>
          </a:bodyPr>
          <a:lstStyle>
            <a:lvl1pPr>
              <a:defRPr sz="1800">
                <a:latin typeface="+mj-lt"/>
              </a:defRPr>
            </a:lvl1pPr>
            <a:lvl2pPr>
              <a:defRPr sz="1600">
                <a:latin typeface="+mj-lt"/>
              </a:defRPr>
            </a:lvl2pPr>
            <a:lvl3pPr>
              <a:defRPr sz="1400">
                <a:latin typeface="+mj-lt"/>
              </a:defRPr>
            </a:lvl3pPr>
            <a:lvl4pPr>
              <a:defRPr sz="1200">
                <a:latin typeface="+mj-lt"/>
              </a:defRPr>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1"/>
          <p:cNvSpPr>
            <a:spLocks noGrp="1"/>
          </p:cNvSpPr>
          <p:nvPr>
            <p:ph type="title"/>
          </p:nvPr>
        </p:nvSpPr>
        <p:spPr>
          <a:xfrm>
            <a:off x="368934" y="348361"/>
            <a:ext cx="7616825" cy="463017"/>
          </a:xfrm>
        </p:spPr>
        <p:txBody>
          <a:bodyPr/>
          <a:lstStyle>
            <a:lvl1pPr>
              <a:defRPr>
                <a:solidFill>
                  <a:srgbClr val="DA291C"/>
                </a:solidFill>
              </a:defRPr>
            </a:lvl1pPr>
          </a:lstStyle>
          <a:p>
            <a:r>
              <a:rPr lang="en-US" smtClean="0"/>
              <a:t>Click to edit Master title style</a:t>
            </a:r>
            <a:endParaRPr lang="en-US" dirty="0"/>
          </a:p>
        </p:txBody>
      </p:sp>
      <p:sp>
        <p:nvSpPr>
          <p:cNvPr id="9" name="Text Placeholder 7"/>
          <p:cNvSpPr>
            <a:spLocks noGrp="1"/>
          </p:cNvSpPr>
          <p:nvPr>
            <p:ph type="body" sz="quarter" idx="11" hasCustomPrompt="1"/>
          </p:nvPr>
        </p:nvSpPr>
        <p:spPr>
          <a:xfrm>
            <a:off x="368933" y="975019"/>
            <a:ext cx="7616825" cy="398777"/>
          </a:xfrm>
        </p:spPr>
        <p:txBody>
          <a:bodyPr anchor="t">
            <a:noAutofit/>
          </a:bodyPr>
          <a:lstStyle>
            <a:lvl1pPr marL="0" indent="0">
              <a:lnSpc>
                <a:spcPts val="2200"/>
              </a:lnSpc>
              <a:buNone/>
              <a:defRPr sz="2000" b="0" i="1">
                <a:solidFill>
                  <a:srgbClr val="919D9D"/>
                </a:solidFill>
                <a:latin typeface="+mj-lt"/>
                <a:cs typeface="Myriad Pro Light"/>
              </a:defRPr>
            </a:lvl1pPr>
          </a:lstStyle>
          <a:p>
            <a:pPr lvl="0"/>
            <a:r>
              <a:rPr lang="en-GB" dirty="0" smtClean="0"/>
              <a:t>Click to add Sub-title</a:t>
            </a:r>
          </a:p>
        </p:txBody>
      </p:sp>
    </p:spTree>
    <p:extLst>
      <p:ext uri="{BB962C8B-B14F-4D97-AF65-F5344CB8AC3E}">
        <p14:creationId xmlns:p14="http://schemas.microsoft.com/office/powerpoint/2010/main" val="3850655076"/>
      </p:ext>
    </p:extLst>
  </p:cSld>
  <p:clrMapOvr>
    <a:masterClrMapping/>
  </p:clrMapOvr>
  <p:transition spd="slow">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C Blank Layout">
    <p:spTree>
      <p:nvGrpSpPr>
        <p:cNvPr id="1" name=""/>
        <p:cNvGrpSpPr/>
        <p:nvPr/>
      </p:nvGrpSpPr>
      <p:grpSpPr>
        <a:xfrm>
          <a:off x="0" y="0"/>
          <a:ext cx="0" cy="0"/>
          <a:chOff x="0" y="0"/>
          <a:chExt cx="0" cy="0"/>
        </a:xfrm>
      </p:grpSpPr>
      <p:sp>
        <p:nvSpPr>
          <p:cNvPr id="4" name="Title 1"/>
          <p:cNvSpPr>
            <a:spLocks noGrp="1"/>
          </p:cNvSpPr>
          <p:nvPr>
            <p:ph type="title"/>
          </p:nvPr>
        </p:nvSpPr>
        <p:spPr>
          <a:xfrm>
            <a:off x="368934" y="323672"/>
            <a:ext cx="7616825" cy="463017"/>
          </a:xfrm>
        </p:spPr>
        <p:txBody>
          <a:bodyPr/>
          <a:lstStyle>
            <a:lvl1pPr>
              <a:defRPr>
                <a:solidFill>
                  <a:srgbClr val="DA291C"/>
                </a:solidFill>
              </a:defRPr>
            </a:lvl1pPr>
          </a:lstStyle>
          <a:p>
            <a:r>
              <a:rPr lang="en-US" smtClean="0"/>
              <a:t>Click to edit Master title style</a:t>
            </a:r>
            <a:endParaRPr lang="en-US" dirty="0"/>
          </a:p>
        </p:txBody>
      </p:sp>
      <p:sp>
        <p:nvSpPr>
          <p:cNvPr id="7" name="Text Placeholder 7"/>
          <p:cNvSpPr>
            <a:spLocks noGrp="1"/>
          </p:cNvSpPr>
          <p:nvPr>
            <p:ph type="body" sz="quarter" idx="11" hasCustomPrompt="1"/>
          </p:nvPr>
        </p:nvSpPr>
        <p:spPr>
          <a:xfrm>
            <a:off x="368934" y="901009"/>
            <a:ext cx="7616825" cy="398777"/>
          </a:xfrm>
        </p:spPr>
        <p:txBody>
          <a:bodyPr anchor="t">
            <a:noAutofit/>
          </a:bodyPr>
          <a:lstStyle>
            <a:lvl1pPr marL="0" indent="0">
              <a:lnSpc>
                <a:spcPts val="2200"/>
              </a:lnSpc>
              <a:buNone/>
              <a:defRPr sz="2000" b="0" i="1">
                <a:solidFill>
                  <a:srgbClr val="919D9D"/>
                </a:solidFill>
                <a:latin typeface="+mj-lt"/>
                <a:cs typeface="Myriad Pro Light"/>
              </a:defRPr>
            </a:lvl1pPr>
          </a:lstStyle>
          <a:p>
            <a:pPr lvl="0"/>
            <a:r>
              <a:rPr lang="en-GB" dirty="0" smtClean="0"/>
              <a:t>Click to add Sub-title</a:t>
            </a:r>
          </a:p>
        </p:txBody>
      </p:sp>
    </p:spTree>
    <p:extLst>
      <p:ext uri="{BB962C8B-B14F-4D97-AF65-F5344CB8AC3E}">
        <p14:creationId xmlns:p14="http://schemas.microsoft.com/office/powerpoint/2010/main" val="627248320"/>
      </p:ext>
    </p:extLst>
  </p:cSld>
  <p:clrMapOvr>
    <a:masterClrMapping/>
  </p:clrMapOvr>
  <p:transition spd="slow">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C Custom Layout">
    <p:spTree>
      <p:nvGrpSpPr>
        <p:cNvPr id="1" name=""/>
        <p:cNvGrpSpPr/>
        <p:nvPr/>
      </p:nvGrpSpPr>
      <p:grpSpPr>
        <a:xfrm>
          <a:off x="0" y="0"/>
          <a:ext cx="0" cy="0"/>
          <a:chOff x="0" y="0"/>
          <a:chExt cx="0" cy="0"/>
        </a:xfrm>
      </p:grpSpPr>
      <p:sp>
        <p:nvSpPr>
          <p:cNvPr id="3" name="AutoShape 3"/>
          <p:cNvSpPr>
            <a:spLocks noChangeAspect="1" noChangeArrowheads="1" noTextEdit="1"/>
          </p:cNvSpPr>
          <p:nvPr userDrawn="1"/>
        </p:nvSpPr>
        <p:spPr bwMode="auto">
          <a:xfrm>
            <a:off x="6632599" y="982663"/>
            <a:ext cx="2520950" cy="5905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kern="1200"/>
          </a:p>
        </p:txBody>
      </p:sp>
      <p:sp>
        <p:nvSpPr>
          <p:cNvPr id="4" name="Rectangle 3"/>
          <p:cNvSpPr>
            <a:spLocks noChangeArrowheads="1"/>
          </p:cNvSpPr>
          <p:nvPr userDrawn="1"/>
        </p:nvSpPr>
        <p:spPr bwMode="auto">
          <a:xfrm>
            <a:off x="6632599" y="982662"/>
            <a:ext cx="2520950" cy="5875338"/>
          </a:xfrm>
          <a:prstGeom prst="rect">
            <a:avLst/>
          </a:prstGeom>
          <a:solidFill>
            <a:srgbClr val="D7DAD6">
              <a:alpha val="70000"/>
            </a:srgb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kern="1200"/>
          </a:p>
        </p:txBody>
      </p:sp>
      <p:sp>
        <p:nvSpPr>
          <p:cNvPr id="9" name="Content Placeholder 2"/>
          <p:cNvSpPr>
            <a:spLocks noGrp="1"/>
          </p:cNvSpPr>
          <p:nvPr>
            <p:ph idx="1"/>
          </p:nvPr>
        </p:nvSpPr>
        <p:spPr>
          <a:xfrm>
            <a:off x="318134" y="2080916"/>
            <a:ext cx="6304917" cy="3997325"/>
          </a:xfrm>
        </p:spPr>
        <p:txBody>
          <a:bodyPr/>
          <a:lstStyle>
            <a:lvl1pPr>
              <a:defRPr>
                <a:latin typeface="+mj-lt"/>
              </a:defRPr>
            </a:lvl1pPr>
            <a:lvl2pPr>
              <a:defRPr>
                <a:latin typeface="+mj-lt"/>
              </a:defRPr>
            </a:lvl2pPr>
            <a:lvl3pPr>
              <a:defRPr>
                <a:latin typeface="+mj-lt"/>
              </a:defRPr>
            </a:lvl3pPr>
            <a:lvl4pPr>
              <a:defRPr>
                <a:latin typeface="+mj-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7"/>
          <p:cNvSpPr>
            <a:spLocks noGrp="1"/>
          </p:cNvSpPr>
          <p:nvPr>
            <p:ph type="body" sz="quarter" idx="14" hasCustomPrompt="1"/>
          </p:nvPr>
        </p:nvSpPr>
        <p:spPr>
          <a:xfrm>
            <a:off x="6797346" y="1168407"/>
            <a:ext cx="2187928" cy="451806"/>
          </a:xfrm>
        </p:spPr>
        <p:txBody>
          <a:bodyPr anchor="t">
            <a:noAutofit/>
          </a:bodyPr>
          <a:lstStyle>
            <a:lvl1pPr marL="0" indent="0">
              <a:lnSpc>
                <a:spcPts val="1050"/>
              </a:lnSpc>
              <a:buNone/>
              <a:defRPr sz="1100" b="1" i="0">
                <a:solidFill>
                  <a:srgbClr val="1A1A1A"/>
                </a:solidFill>
                <a:latin typeface="+mj-lt"/>
                <a:cs typeface="Myriad Pro"/>
              </a:defRPr>
            </a:lvl1pPr>
          </a:lstStyle>
          <a:p>
            <a:pPr lvl="0"/>
            <a:r>
              <a:rPr lang="en-GB" dirty="0" smtClean="0"/>
              <a:t>Heading</a:t>
            </a:r>
          </a:p>
        </p:txBody>
      </p:sp>
      <p:sp>
        <p:nvSpPr>
          <p:cNvPr id="13" name="Text Placeholder 12"/>
          <p:cNvSpPr>
            <a:spLocks noGrp="1"/>
          </p:cNvSpPr>
          <p:nvPr>
            <p:ph type="body" sz="quarter" idx="15"/>
          </p:nvPr>
        </p:nvSpPr>
        <p:spPr>
          <a:xfrm>
            <a:off x="6797675" y="1690033"/>
            <a:ext cx="2187575" cy="4436130"/>
          </a:xfrm>
        </p:spPr>
        <p:txBody>
          <a:bodyPr>
            <a:normAutofit/>
          </a:bodyPr>
          <a:lstStyle>
            <a:lvl1pPr marL="114300" indent="-114300">
              <a:defRPr sz="1100">
                <a:solidFill>
                  <a:srgbClr val="272727"/>
                </a:solidFill>
                <a:latin typeface="+mj-lt"/>
              </a:defRPr>
            </a:lvl1pPr>
            <a:lvl2pPr marL="285750" indent="-146050">
              <a:defRPr sz="1050">
                <a:solidFill>
                  <a:srgbClr val="272727"/>
                </a:solidFill>
                <a:latin typeface="+mj-lt"/>
              </a:defRPr>
            </a:lvl2pPr>
            <a:lvl3pPr marL="387350" indent="-95250">
              <a:defRPr sz="900">
                <a:solidFill>
                  <a:srgbClr val="272727"/>
                </a:solidFill>
                <a:latin typeface="+mj-lt"/>
              </a:defRPr>
            </a:lvl3pPr>
            <a:lvl4pPr marL="539750" indent="-133350">
              <a:tabLst/>
              <a:defRPr sz="800">
                <a:solidFill>
                  <a:srgbClr val="272727"/>
                </a:solidFill>
                <a:latin typeface="+mj-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318134" y="312270"/>
            <a:ext cx="5562625" cy="463017"/>
          </a:xfrm>
        </p:spPr>
        <p:txBody>
          <a:bodyPr/>
          <a:lstStyle>
            <a:lvl1pPr>
              <a:defRPr>
                <a:solidFill>
                  <a:srgbClr val="DA291C"/>
                </a:solidFill>
              </a:defRPr>
            </a:lvl1pPr>
          </a:lstStyle>
          <a:p>
            <a:r>
              <a:rPr lang="en-US" smtClean="0"/>
              <a:t>Click to edit Master title style</a:t>
            </a:r>
            <a:endParaRPr lang="en-US" dirty="0"/>
          </a:p>
        </p:txBody>
      </p:sp>
      <p:sp>
        <p:nvSpPr>
          <p:cNvPr id="12" name="Text Placeholder 7"/>
          <p:cNvSpPr>
            <a:spLocks noGrp="1"/>
          </p:cNvSpPr>
          <p:nvPr>
            <p:ph type="body" sz="quarter" idx="11" hasCustomPrompt="1"/>
          </p:nvPr>
        </p:nvSpPr>
        <p:spPr>
          <a:xfrm>
            <a:off x="318134" y="928378"/>
            <a:ext cx="5553077" cy="398777"/>
          </a:xfrm>
        </p:spPr>
        <p:txBody>
          <a:bodyPr anchor="t">
            <a:noAutofit/>
          </a:bodyPr>
          <a:lstStyle>
            <a:lvl1pPr marL="0" indent="0">
              <a:lnSpc>
                <a:spcPts val="2200"/>
              </a:lnSpc>
              <a:buNone/>
              <a:defRPr sz="2000" b="0" i="1">
                <a:solidFill>
                  <a:srgbClr val="919D9D"/>
                </a:solidFill>
                <a:latin typeface="+mj-lt"/>
                <a:cs typeface="Myriad Pro Light"/>
              </a:defRPr>
            </a:lvl1pPr>
          </a:lstStyle>
          <a:p>
            <a:pPr lvl="0"/>
            <a:r>
              <a:rPr lang="en-GB" dirty="0" smtClean="0"/>
              <a:t>Click to add Sub-title</a:t>
            </a:r>
          </a:p>
        </p:txBody>
      </p:sp>
    </p:spTree>
    <p:extLst>
      <p:ext uri="{BB962C8B-B14F-4D97-AF65-F5344CB8AC3E}">
        <p14:creationId xmlns:p14="http://schemas.microsoft.com/office/powerpoint/2010/main" val="1629221109"/>
      </p:ext>
    </p:extLst>
  </p:cSld>
  <p:clrMapOvr>
    <a:masterClrMapping/>
  </p:clrMapOvr>
  <p:transition spd="slow">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C Section Header Layout 1">
    <p:spTree>
      <p:nvGrpSpPr>
        <p:cNvPr id="1" name=""/>
        <p:cNvGrpSpPr/>
        <p:nvPr/>
      </p:nvGrpSpPr>
      <p:grpSpPr>
        <a:xfrm>
          <a:off x="0" y="0"/>
          <a:ext cx="0" cy="0"/>
          <a:chOff x="0" y="0"/>
          <a:chExt cx="0" cy="0"/>
        </a:xfrm>
      </p:grpSpPr>
      <p:sp>
        <p:nvSpPr>
          <p:cNvPr id="10" name="Picture Placeholder 5"/>
          <p:cNvSpPr>
            <a:spLocks noGrp="1"/>
          </p:cNvSpPr>
          <p:nvPr>
            <p:ph type="pic" sz="quarter" idx="30" hasCustomPrompt="1"/>
          </p:nvPr>
        </p:nvSpPr>
        <p:spPr>
          <a:xfrm>
            <a:off x="1042956" y="3328650"/>
            <a:ext cx="8101044" cy="3529349"/>
          </a:xfrm>
        </p:spPr>
        <p:txBody>
          <a:bodyPr lIns="360000" anchor="ctr"/>
          <a:lstStyle>
            <a:lvl1pPr marL="0" indent="0" algn="l">
              <a:buNone/>
              <a:defRPr baseline="0">
                <a:solidFill>
                  <a:schemeClr val="bg1">
                    <a:lumMod val="50000"/>
                  </a:schemeClr>
                </a:solidFill>
              </a:defRPr>
            </a:lvl1pPr>
          </a:lstStyle>
          <a:p>
            <a:r>
              <a:rPr lang="en-US" dirty="0" smtClean="0"/>
              <a:t>Insert section image here &gt;</a:t>
            </a:r>
            <a:endParaRPr lang="en-US" dirty="0"/>
          </a:p>
        </p:txBody>
      </p:sp>
      <p:sp>
        <p:nvSpPr>
          <p:cNvPr id="13" name="Title 12"/>
          <p:cNvSpPr>
            <a:spLocks noGrp="1"/>
          </p:cNvSpPr>
          <p:nvPr>
            <p:ph type="title"/>
          </p:nvPr>
        </p:nvSpPr>
        <p:spPr>
          <a:xfrm>
            <a:off x="1055460" y="2092567"/>
            <a:ext cx="6405769" cy="424048"/>
          </a:xfrm>
          <a:prstGeom prst="rect">
            <a:avLst/>
          </a:prstGeom>
        </p:spPr>
        <p:txBody>
          <a:bodyPr lIns="0" tIns="0" rIns="0" bIns="0" anchor="t" anchorCtr="0">
            <a:normAutofit/>
          </a:bodyPr>
          <a:lstStyle>
            <a:lvl1pPr>
              <a:defRPr kumimoji="0" lang="en-US" sz="2800" b="0" i="0" u="none" strike="noStrike" kern="1200" cap="none" spc="0" normalizeH="0" baseline="0" dirty="0">
                <a:ln>
                  <a:noFill/>
                </a:ln>
                <a:solidFill>
                  <a:srgbClr val="DA291C"/>
                </a:solidFill>
                <a:effectLst/>
                <a:uLnTx/>
                <a:uFillTx/>
                <a:latin typeface="+mj-lt"/>
                <a:ea typeface="+mj-ea"/>
                <a:cs typeface="+mj-cs"/>
              </a:defRPr>
            </a:lvl1pPr>
          </a:lstStyle>
          <a:p>
            <a:pPr marL="0" marR="0" lvl="0" indent="0" algn="l" defTabSz="914400" rtl="0" eaLnBrk="1" fontAlgn="auto" latinLnBrk="0" hangingPunct="1">
              <a:lnSpc>
                <a:spcPts val="3200"/>
              </a:lnSpc>
              <a:spcBef>
                <a:spcPct val="0"/>
              </a:spcBef>
              <a:spcAft>
                <a:spcPts val="0"/>
              </a:spcAft>
              <a:buClrTx/>
              <a:buSzTx/>
              <a:buFontTx/>
              <a:buNone/>
              <a:tabLst/>
              <a:defRPr/>
            </a:pPr>
            <a:r>
              <a:rPr lang="en-US" smtClean="0"/>
              <a:t>Click to edit Master title style</a:t>
            </a:r>
            <a:endParaRPr lang="en-US" dirty="0"/>
          </a:p>
        </p:txBody>
      </p:sp>
      <p:sp>
        <p:nvSpPr>
          <p:cNvPr id="35" name="Text Placeholder 7"/>
          <p:cNvSpPr>
            <a:spLocks noGrp="1"/>
          </p:cNvSpPr>
          <p:nvPr>
            <p:ph type="body" sz="quarter" idx="11" hasCustomPrompt="1"/>
          </p:nvPr>
        </p:nvSpPr>
        <p:spPr>
          <a:xfrm>
            <a:off x="1055461" y="2524926"/>
            <a:ext cx="6405768" cy="389681"/>
          </a:xfrm>
          <a:prstGeom prst="rect">
            <a:avLst/>
          </a:prstGeom>
        </p:spPr>
        <p:txBody>
          <a:bodyPr lIns="0" tIns="0" rIns="0" bIns="0" anchor="t">
            <a:noAutofit/>
          </a:bodyPr>
          <a:lstStyle>
            <a:lvl1pPr marL="0" indent="0">
              <a:buNone/>
              <a:defRPr lang="en-GB" sz="2000" b="0" kern="1200" baseline="0" dirty="0" smtClean="0">
                <a:solidFill>
                  <a:srgbClr val="919D9D"/>
                </a:solidFill>
                <a:latin typeface="+mj-lt"/>
                <a:ea typeface="+mn-ea"/>
                <a:cs typeface="+mn-cs"/>
              </a:defRPr>
            </a:lvl1pPr>
          </a:lstStyle>
          <a:p>
            <a:pPr lvl="0"/>
            <a:r>
              <a:rPr lang="en-GB" dirty="0" smtClean="0"/>
              <a:t>Click to add Sub-title</a:t>
            </a:r>
          </a:p>
        </p:txBody>
      </p:sp>
      <p:pic>
        <p:nvPicPr>
          <p:cNvPr id="9" name="Picture 8" descr="HC 2013 logo.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597872" y="315359"/>
            <a:ext cx="2145864" cy="423686"/>
          </a:xfrm>
          <a:prstGeom prst="rect">
            <a:avLst/>
          </a:prstGeom>
        </p:spPr>
      </p:pic>
      <p:sp>
        <p:nvSpPr>
          <p:cNvPr id="6" name="Rectangle 5"/>
          <p:cNvSpPr/>
          <p:nvPr userDrawn="1"/>
        </p:nvSpPr>
        <p:spPr>
          <a:xfrm>
            <a:off x="1078007" y="-16639"/>
            <a:ext cx="2668528" cy="279650"/>
          </a:xfrm>
          <a:prstGeom prst="rect">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325819"/>
      </p:ext>
    </p:extLst>
  </p:cSld>
  <p:clrMapOvr>
    <a:masterClrMapping/>
  </p:clrMapOvr>
  <p:transition spd="slow">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HC Venn Layout">
    <p:spTree>
      <p:nvGrpSpPr>
        <p:cNvPr id="1" name=""/>
        <p:cNvGrpSpPr/>
        <p:nvPr/>
      </p:nvGrpSpPr>
      <p:grpSpPr>
        <a:xfrm>
          <a:off x="0" y="0"/>
          <a:ext cx="0" cy="0"/>
          <a:chOff x="0" y="0"/>
          <a:chExt cx="0" cy="0"/>
        </a:xfrm>
      </p:grpSpPr>
      <p:pic>
        <p:nvPicPr>
          <p:cNvPr id="31" name="Picture 30" descr="HC 2013 logo.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597872" y="321518"/>
            <a:ext cx="2145864" cy="423686"/>
          </a:xfrm>
          <a:prstGeom prst="rect">
            <a:avLst/>
          </a:prstGeom>
        </p:spPr>
      </p:pic>
      <p:sp>
        <p:nvSpPr>
          <p:cNvPr id="11" name="Rectangle 10"/>
          <p:cNvSpPr/>
          <p:nvPr userDrawn="1"/>
        </p:nvSpPr>
        <p:spPr>
          <a:xfrm>
            <a:off x="1078007" y="-16639"/>
            <a:ext cx="2668528" cy="279650"/>
          </a:xfrm>
          <a:prstGeom prst="rect">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userDrawn="1"/>
        </p:nvSpPr>
        <p:spPr>
          <a:xfrm>
            <a:off x="1316130" y="6501410"/>
            <a:ext cx="3019425" cy="123111"/>
          </a:xfrm>
          <a:prstGeom prst="rect">
            <a:avLst/>
          </a:prstGeom>
          <a:noFill/>
        </p:spPr>
        <p:txBody>
          <a:bodyPr wrap="square" lIns="0" tIns="0" rIns="0" bIns="0" rtlCol="0">
            <a:spAutoFit/>
          </a:bodyPr>
          <a:lstStyle/>
          <a:p>
            <a:r>
              <a:rPr lang="en-US" sz="800" b="0" i="0" dirty="0" smtClean="0">
                <a:solidFill>
                  <a:srgbClr val="141313"/>
                </a:solidFill>
                <a:latin typeface="+mn-lt"/>
                <a:cs typeface="Myriad Pro Light"/>
              </a:rPr>
              <a:t>|</a:t>
            </a:r>
            <a:r>
              <a:rPr lang="en-US" sz="800" b="0" i="0" baseline="0" dirty="0" smtClean="0">
                <a:solidFill>
                  <a:srgbClr val="141313"/>
                </a:solidFill>
                <a:latin typeface="+mn-lt"/>
                <a:cs typeface="Myriad Pro Light"/>
              </a:rPr>
              <a:t>   </a:t>
            </a:r>
            <a:r>
              <a:rPr lang="en-US" sz="800" b="0" i="0" dirty="0" smtClean="0">
                <a:solidFill>
                  <a:srgbClr val="141313"/>
                </a:solidFill>
                <a:latin typeface="+mn-lt"/>
                <a:cs typeface="Myriad Pro Light"/>
              </a:rPr>
              <a:t>© Copyright 2013 Hitachi Consulting</a:t>
            </a:r>
            <a:endParaRPr lang="en-US" sz="800" b="0" i="0" dirty="0">
              <a:solidFill>
                <a:srgbClr val="141313"/>
              </a:solidFill>
              <a:latin typeface="+mn-lt"/>
              <a:cs typeface="Myriad Pro Light"/>
            </a:endParaRPr>
          </a:p>
        </p:txBody>
      </p:sp>
      <p:sp>
        <p:nvSpPr>
          <p:cNvPr id="7" name="TextBox 6"/>
          <p:cNvSpPr txBox="1"/>
          <p:nvPr userDrawn="1"/>
        </p:nvSpPr>
        <p:spPr>
          <a:xfrm>
            <a:off x="1078006" y="6501410"/>
            <a:ext cx="733425" cy="123111"/>
          </a:xfrm>
          <a:prstGeom prst="rect">
            <a:avLst/>
          </a:prstGeom>
          <a:noFill/>
        </p:spPr>
        <p:txBody>
          <a:bodyPr wrap="square" lIns="0" tIns="0" rIns="0" bIns="0" rtlCol="0">
            <a:spAutoFit/>
          </a:bodyPr>
          <a:lstStyle/>
          <a:p>
            <a:fld id="{1D5CBB68-01B2-44CB-8127-B6D13725CACB}" type="slidenum">
              <a:rPr lang="en-US" sz="800" b="1" smtClean="0">
                <a:solidFill>
                  <a:srgbClr val="DA291C"/>
                </a:solidFill>
                <a:latin typeface="+mn-lt"/>
              </a:rPr>
              <a:t>‹#›</a:t>
            </a:fld>
            <a:endParaRPr lang="en-US" sz="800" b="1" dirty="0">
              <a:solidFill>
                <a:srgbClr val="DA291C"/>
              </a:solidFill>
              <a:latin typeface="+mn-lt"/>
            </a:endParaRPr>
          </a:p>
        </p:txBody>
      </p:sp>
    </p:spTree>
    <p:extLst>
      <p:ext uri="{BB962C8B-B14F-4D97-AF65-F5344CB8AC3E}">
        <p14:creationId xmlns:p14="http://schemas.microsoft.com/office/powerpoint/2010/main" val="227187033"/>
      </p:ext>
    </p:extLst>
  </p:cSld>
  <p:clrMapOvr>
    <a:masterClrMapping/>
  </p:clrMapOvr>
  <p:transition spd="slow">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HC Blank Slide (Style A)">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smtClean="0"/>
              <a:t>Click to edit Master title style</a:t>
            </a:r>
            <a:endParaRPr lang="en-US"/>
          </a:p>
        </p:txBody>
      </p:sp>
      <p:sp>
        <p:nvSpPr>
          <p:cNvPr id="8" name="Text Placeholder 7"/>
          <p:cNvSpPr>
            <a:spLocks noGrp="1"/>
          </p:cNvSpPr>
          <p:nvPr>
            <p:ph type="body" sz="quarter" idx="11"/>
          </p:nvPr>
        </p:nvSpPr>
        <p:spPr>
          <a:xfrm>
            <a:off x="441324" y="914400"/>
            <a:ext cx="8521701" cy="304800"/>
          </a:xfrm>
        </p:spPr>
        <p:txBody>
          <a:bodyPr>
            <a:noAutofit/>
          </a:bodyPr>
          <a:lstStyle>
            <a:lvl1pPr marL="0" indent="0">
              <a:buNone/>
              <a:defRPr sz="2000">
                <a:solidFill>
                  <a:srgbClr val="FD0014"/>
                </a:solidFill>
              </a:defRPr>
            </a:lvl1pPr>
          </a:lstStyle>
          <a:p>
            <a:pPr lvl="0"/>
            <a:r>
              <a:rPr lang="en-US" dirty="0" smtClean="0"/>
              <a:t>Click to edit Master text styles</a:t>
            </a:r>
          </a:p>
        </p:txBody>
      </p:sp>
      <p:sp>
        <p:nvSpPr>
          <p:cNvPr id="5" name="Picture Placeholder 38"/>
          <p:cNvSpPr>
            <a:spLocks noGrp="1"/>
          </p:cNvSpPr>
          <p:nvPr>
            <p:ph type="pic" sz="quarter" idx="29"/>
          </p:nvPr>
        </p:nvSpPr>
        <p:spPr>
          <a:xfrm>
            <a:off x="7588250" y="6010729"/>
            <a:ext cx="1555750" cy="654050"/>
          </a:xfrm>
        </p:spPr>
        <p:txBody>
          <a:bodyPr rtlCol="0">
            <a:normAutofit/>
          </a:bodyPr>
          <a:lstStyle>
            <a:lvl1pPr algn="ctr">
              <a:buNone/>
              <a:defRPr sz="600" baseline="0">
                <a:solidFill>
                  <a:srgbClr val="A4A7A6"/>
                </a:solidFill>
              </a:defRPr>
            </a:lvl1pPr>
          </a:lstStyle>
          <a:p>
            <a:pPr lvl="0"/>
            <a:r>
              <a:rPr lang="en-US" noProof="0" dirty="0" smtClean="0"/>
              <a:t>Click icon to add picture</a:t>
            </a:r>
            <a:endParaRPr lang="en-US" noProof="0" dirty="0"/>
          </a:p>
        </p:txBody>
      </p:sp>
    </p:spTree>
    <p:extLst>
      <p:ext uri="{BB962C8B-B14F-4D97-AF65-F5344CB8AC3E}">
        <p14:creationId xmlns:p14="http://schemas.microsoft.com/office/powerpoint/2010/main" val="3211225291"/>
      </p:ext>
    </p:extLst>
  </p:cSld>
  <p:clrMapOvr>
    <a:masterClrMapping/>
  </p:clrMapOvr>
  <p:transition spd="slow">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メインスライド③（リード文なし）">
    <p:spTree>
      <p:nvGrpSpPr>
        <p:cNvPr id="1" name=""/>
        <p:cNvGrpSpPr/>
        <p:nvPr/>
      </p:nvGrpSpPr>
      <p:grpSpPr>
        <a:xfrm>
          <a:off x="0" y="0"/>
          <a:ext cx="0" cy="0"/>
          <a:chOff x="0" y="0"/>
          <a:chExt cx="0" cy="0"/>
        </a:xfrm>
      </p:grpSpPr>
      <p:sp>
        <p:nvSpPr>
          <p:cNvPr id="48" name="Text Box 13"/>
          <p:cNvSpPr txBox="1">
            <a:spLocks noChangeArrowheads="1"/>
          </p:cNvSpPr>
          <p:nvPr userDrawn="1"/>
        </p:nvSpPr>
        <p:spPr bwMode="gray">
          <a:xfrm>
            <a:off x="6410153" y="6599238"/>
            <a:ext cx="2282997" cy="216982"/>
          </a:xfrm>
          <a:prstGeom prst="rect">
            <a:avLst/>
          </a:prstGeom>
          <a:noFill/>
          <a:ln w="25400">
            <a:noFill/>
            <a:miter lim="800000"/>
            <a:headEnd/>
            <a:tailEnd/>
          </a:ln>
        </p:spPr>
        <p:txBody>
          <a:bodyPr wrap="none">
            <a:spAutoFit/>
          </a:bodyPr>
          <a:lstStyle/>
          <a:p>
            <a:pPr algn="r">
              <a:spcBef>
                <a:spcPct val="50000"/>
              </a:spcBef>
              <a:defRPr/>
            </a:pPr>
            <a:r>
              <a:rPr kumimoji="0" lang="en-US" altLang="ja-JP" sz="900">
                <a:solidFill>
                  <a:schemeClr val="tx1"/>
                </a:solidFill>
                <a:latin typeface="Arial" charset="0"/>
                <a:ea typeface="ＭＳ Ｐゴシック" pitchFamily="50" charset="-128"/>
              </a:rPr>
              <a:t>© Hitachi, Ltd. </a:t>
            </a:r>
            <a:r>
              <a:rPr kumimoji="0" lang="en-US" altLang="ja-JP" sz="900" smtClean="0">
                <a:solidFill>
                  <a:schemeClr val="tx1"/>
                </a:solidFill>
                <a:latin typeface="Arial" charset="0"/>
                <a:ea typeface="ＭＳ Ｐゴシック" pitchFamily="50" charset="-128"/>
              </a:rPr>
              <a:t>2014. </a:t>
            </a:r>
            <a:r>
              <a:rPr kumimoji="0" lang="en-US" altLang="ja-JP" sz="900">
                <a:solidFill>
                  <a:schemeClr val="tx1"/>
                </a:solidFill>
                <a:latin typeface="Arial" charset="0"/>
                <a:ea typeface="ＭＳ Ｐゴシック" pitchFamily="50" charset="-128"/>
              </a:rPr>
              <a:t>All rights reserved.</a:t>
            </a:r>
          </a:p>
        </p:txBody>
      </p:sp>
      <p:sp>
        <p:nvSpPr>
          <p:cNvPr id="49" name="スライド番号プレースホルダ 2"/>
          <p:cNvSpPr>
            <a:spLocks noGrp="1"/>
          </p:cNvSpPr>
          <p:nvPr>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B69A64E9-DEE1-40B5-88E8-A6C3DD001D0B}" type="slidenum">
              <a:rPr lang="en-US" altLang="ja-JP" smtClean="0"/>
              <a:pPr>
                <a:defRPr/>
              </a:pPr>
              <a:t>‹#›</a:t>
            </a:fld>
            <a:endParaRPr lang="en-US" altLang="ja-JP"/>
          </a:p>
        </p:txBody>
      </p:sp>
      <p:sp>
        <p:nvSpPr>
          <p:cNvPr id="36" name="正方形/長方形 11"/>
          <p:cNvSpPr>
            <a:spLocks noChangeArrowheads="1"/>
          </p:cNvSpPr>
          <p:nvPr userDrawn="1"/>
        </p:nvSpPr>
        <p:spPr bwMode="gray">
          <a:xfrm>
            <a:off x="1" y="739775"/>
            <a:ext cx="9144000" cy="74485"/>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2" name="グループ化 62"/>
          <p:cNvGrpSpPr/>
          <p:nvPr userDrawn="1"/>
        </p:nvGrpSpPr>
        <p:grpSpPr bwMode="gray">
          <a:xfrm>
            <a:off x="-4" y="739775"/>
            <a:ext cx="1481336" cy="74485"/>
            <a:chOff x="312738" y="2747963"/>
            <a:chExt cx="1970087" cy="109537"/>
          </a:xfrm>
        </p:grpSpPr>
        <p:sp>
          <p:nvSpPr>
            <p:cNvPr id="38" name="正方形/長方形 37"/>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40" name="正方形/長方形 39"/>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sp>
        <p:nvSpPr>
          <p:cNvPr id="39" name="タイトル 1"/>
          <p:cNvSpPr>
            <a:spLocks noGrp="1"/>
          </p:cNvSpPr>
          <p:nvPr userDrawn="1">
            <p:ph type="title" hasCustomPrompt="1"/>
          </p:nvPr>
        </p:nvSpPr>
        <p:spPr>
          <a:xfrm>
            <a:off x="1148400" y="266400"/>
            <a:ext cx="6225977" cy="449263"/>
          </a:xfrm>
          <a:prstGeom prst="rect">
            <a:avLst/>
          </a:prstGeom>
        </p:spPr>
        <p:txBody>
          <a:bodyPr anchor="ctr"/>
          <a:lstStyle>
            <a:lvl1pPr>
              <a:lnSpc>
                <a:spcPct val="100000"/>
              </a:lnSpc>
              <a:defRPr sz="2400" baseline="0">
                <a:solidFill>
                  <a:schemeClr val="tx1"/>
                </a:solidFill>
                <a:latin typeface="Arial Black" pitchFamily="34" charset="0"/>
                <a:ea typeface="HGP創英角ｺﾞｼｯｸUB" pitchFamily="50" charset="-128"/>
              </a:defRPr>
            </a:lvl1pPr>
          </a:lstStyle>
          <a:p>
            <a:r>
              <a:rPr lang="ja-JP" altLang="en-US" dirty="0" smtClean="0"/>
              <a:t>ページタイトルを入力してください</a:t>
            </a:r>
            <a:endParaRPr lang="ja-JP" altLang="en-US" dirty="0"/>
          </a:p>
        </p:txBody>
      </p:sp>
      <p:sp>
        <p:nvSpPr>
          <p:cNvPr id="42" name="テキスト プレースホルダ 74"/>
          <p:cNvSpPr>
            <a:spLocks noGrp="1"/>
          </p:cNvSpPr>
          <p:nvPr userDrawn="1">
            <p:ph type="body" sz="quarter" idx="11" hasCustomPrompt="1"/>
          </p:nvPr>
        </p:nvSpPr>
        <p:spPr>
          <a:xfrm>
            <a:off x="111600" y="266400"/>
            <a:ext cx="1046450" cy="450000"/>
          </a:xfrm>
          <a:prstGeom prst="rect">
            <a:avLst/>
          </a:prstGeom>
        </p:spPr>
        <p:txBody>
          <a:bodyPr lIns="72000" anchor="ctr"/>
          <a:lstStyle>
            <a:lvl1pPr marL="0" indent="0">
              <a:lnSpc>
                <a:spcPct val="100000"/>
              </a:lnSpc>
              <a:spcBef>
                <a:spcPts val="0"/>
              </a:spcBef>
              <a:buFontTx/>
              <a:buNone/>
              <a:defRPr sz="2400" baseline="0">
                <a:latin typeface="+mj-ea"/>
                <a:ea typeface="+mj-ea"/>
              </a:defRPr>
            </a:lvl1pPr>
            <a:lvl2pPr algn="l">
              <a:buFontTx/>
              <a:buNone/>
              <a:defRPr sz="2600">
                <a:latin typeface="Arial Rounded MT Bold" pitchFamily="34" charset="0"/>
              </a:defRPr>
            </a:lvl2pPr>
            <a:lvl3pPr>
              <a:buFontTx/>
              <a:buNone/>
              <a:defRPr sz="2400"/>
            </a:lvl3pPr>
            <a:lvl4pPr>
              <a:buFontTx/>
              <a:buNone/>
              <a:defRPr sz="2400"/>
            </a:lvl4pPr>
            <a:lvl5pPr>
              <a:buFontTx/>
              <a:buNone/>
              <a:defRPr sz="2400"/>
            </a:lvl5pPr>
          </a:lstStyle>
          <a:p>
            <a:pPr lvl="0"/>
            <a:r>
              <a:rPr kumimoji="1" lang="en-US" altLang="ja-JP" smtClean="0"/>
              <a:t>1-1</a:t>
            </a:r>
            <a:endParaRPr kumimoji="1" lang="ja-JP" altLang="en-US" dirty="0"/>
          </a:p>
        </p:txBody>
      </p:sp>
      <p:sp>
        <p:nvSpPr>
          <p:cNvPr id="34" name="Rectangle 10"/>
          <p:cNvSpPr>
            <a:spLocks noChangeArrowheads="1"/>
          </p:cNvSpPr>
          <p:nvPr userDrawn="1"/>
        </p:nvSpPr>
        <p:spPr bwMode="gray">
          <a:xfrm>
            <a:off x="198438" y="1012825"/>
            <a:ext cx="8747125" cy="5543550"/>
          </a:xfrm>
          <a:prstGeom prst="rect">
            <a:avLst/>
          </a:prstGeom>
          <a:noFill/>
          <a:ln w="3175">
            <a:solidFill>
              <a:srgbClr val="FF0000"/>
            </a:solidFill>
            <a:miter lim="800000"/>
            <a:headEnd/>
            <a:tailEnd/>
          </a:ln>
          <a:effectLst/>
        </p:spPr>
        <p:txBody>
          <a:bodyPr wrap="none" anchor="ctr"/>
          <a:lstStyle/>
          <a:p>
            <a:endParaRPr lang="ja-JP" altLang="en-US"/>
          </a:p>
        </p:txBody>
      </p:sp>
    </p:spTree>
    <p:extLst>
      <p:ext uri="{BB962C8B-B14F-4D97-AF65-F5344CB8AC3E}">
        <p14:creationId xmlns:p14="http://schemas.microsoft.com/office/powerpoint/2010/main" val="3040317736"/>
      </p:ext>
    </p:extLst>
  </p:cSld>
  <p:clrMapOvr>
    <a:masterClrMapping/>
  </p:clrMapOvr>
  <p:transition spd="slow">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Picture 3" descr="HC 2013 logo.png"/>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6597872" y="315359"/>
            <a:ext cx="2145864" cy="423686"/>
          </a:xfrm>
          <a:prstGeom prst="rect">
            <a:avLst/>
          </a:prstGeom>
        </p:spPr>
      </p:pic>
      <p:sp>
        <p:nvSpPr>
          <p:cNvPr id="2" name="Title Placeholder 1"/>
          <p:cNvSpPr>
            <a:spLocks noGrp="1"/>
          </p:cNvSpPr>
          <p:nvPr>
            <p:ph type="title"/>
          </p:nvPr>
        </p:nvSpPr>
        <p:spPr>
          <a:xfrm>
            <a:off x="370628" y="339803"/>
            <a:ext cx="7616825" cy="637550"/>
          </a:xfrm>
          <a:prstGeom prst="rect">
            <a:avLst/>
          </a:prstGeom>
        </p:spPr>
        <p:txBody>
          <a:bodyPr vert="horz" lIns="0" tIns="0" rIns="0" bIns="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70628" y="1615440"/>
            <a:ext cx="8316172" cy="4510723"/>
          </a:xfrm>
          <a:prstGeom prst="rect">
            <a:avLst/>
          </a:prstGeom>
        </p:spPr>
        <p:txBody>
          <a:bodyPr vert="horz" lIns="0" tIns="0" rIns="0" bIns="0" rtlCol="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p:txBody>
      </p:sp>
      <p:sp>
        <p:nvSpPr>
          <p:cNvPr id="7" name="TextBox 6"/>
          <p:cNvSpPr txBox="1"/>
          <p:nvPr/>
        </p:nvSpPr>
        <p:spPr>
          <a:xfrm>
            <a:off x="1316130" y="6501410"/>
            <a:ext cx="3019425" cy="123111"/>
          </a:xfrm>
          <a:prstGeom prst="rect">
            <a:avLst/>
          </a:prstGeom>
          <a:noFill/>
        </p:spPr>
        <p:txBody>
          <a:bodyPr wrap="square" lIns="0" tIns="0" rIns="0" bIns="0" rtlCol="0">
            <a:spAutoFit/>
          </a:bodyPr>
          <a:lstStyle/>
          <a:p>
            <a:r>
              <a:rPr lang="en-US" sz="800" b="0" i="0" dirty="0" smtClean="0">
                <a:solidFill>
                  <a:srgbClr val="141313"/>
                </a:solidFill>
                <a:latin typeface="+mn-lt"/>
                <a:cs typeface="Myriad Pro Light"/>
              </a:rPr>
              <a:t>|</a:t>
            </a:r>
            <a:r>
              <a:rPr lang="en-US" sz="800" b="0" i="0" baseline="0" dirty="0" smtClean="0">
                <a:solidFill>
                  <a:srgbClr val="141313"/>
                </a:solidFill>
                <a:latin typeface="+mn-lt"/>
                <a:cs typeface="Myriad Pro Light"/>
              </a:rPr>
              <a:t>   </a:t>
            </a:r>
            <a:r>
              <a:rPr lang="en-US" sz="800" b="0" i="0" dirty="0" smtClean="0">
                <a:solidFill>
                  <a:srgbClr val="141313"/>
                </a:solidFill>
                <a:latin typeface="+mn-lt"/>
                <a:cs typeface="Myriad Pro Light"/>
              </a:rPr>
              <a:t>© Copyright 2014 Hitachi Consulting</a:t>
            </a:r>
            <a:endParaRPr lang="en-US" sz="800" b="0" i="0" dirty="0">
              <a:solidFill>
                <a:srgbClr val="141313"/>
              </a:solidFill>
              <a:latin typeface="+mn-lt"/>
              <a:cs typeface="Myriad Pro Light"/>
            </a:endParaRPr>
          </a:p>
        </p:txBody>
      </p:sp>
      <p:sp>
        <p:nvSpPr>
          <p:cNvPr id="8" name="TextBox 7"/>
          <p:cNvSpPr txBox="1"/>
          <p:nvPr/>
        </p:nvSpPr>
        <p:spPr>
          <a:xfrm>
            <a:off x="1078006" y="6501410"/>
            <a:ext cx="733425" cy="123111"/>
          </a:xfrm>
          <a:prstGeom prst="rect">
            <a:avLst/>
          </a:prstGeom>
          <a:noFill/>
        </p:spPr>
        <p:txBody>
          <a:bodyPr wrap="square" lIns="0" tIns="0" rIns="0" bIns="0" rtlCol="0">
            <a:spAutoFit/>
          </a:bodyPr>
          <a:lstStyle/>
          <a:p>
            <a:fld id="{1D5CBB68-01B2-44CB-8127-B6D13725CACB}" type="slidenum">
              <a:rPr lang="en-US" sz="800" b="1" smtClean="0">
                <a:solidFill>
                  <a:srgbClr val="DA291C"/>
                </a:solidFill>
                <a:latin typeface="+mn-lt"/>
              </a:rPr>
              <a:t>‹#›</a:t>
            </a:fld>
            <a:endParaRPr lang="en-US" sz="800" b="1" dirty="0">
              <a:solidFill>
                <a:srgbClr val="DA291C"/>
              </a:solidFill>
              <a:latin typeface="+mn-lt"/>
            </a:endParaRPr>
          </a:p>
        </p:txBody>
      </p:sp>
      <p:sp>
        <p:nvSpPr>
          <p:cNvPr id="9" name="Rectangle 8"/>
          <p:cNvSpPr/>
          <p:nvPr/>
        </p:nvSpPr>
        <p:spPr>
          <a:xfrm>
            <a:off x="1078007" y="-16639"/>
            <a:ext cx="2668528" cy="279650"/>
          </a:xfrm>
          <a:prstGeom prst="rect">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正方形/長方形 11"/>
          <p:cNvSpPr>
            <a:spLocks noChangeArrowheads="1"/>
          </p:cNvSpPr>
          <p:nvPr userDrawn="1"/>
        </p:nvSpPr>
        <p:spPr bwMode="gray">
          <a:xfrm>
            <a:off x="1" y="780415"/>
            <a:ext cx="9144000" cy="74485"/>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12" name="グループ化 62"/>
          <p:cNvGrpSpPr/>
          <p:nvPr userDrawn="1"/>
        </p:nvGrpSpPr>
        <p:grpSpPr bwMode="gray">
          <a:xfrm>
            <a:off x="-4" y="780415"/>
            <a:ext cx="1481336" cy="74485"/>
            <a:chOff x="312738" y="2747963"/>
            <a:chExt cx="1970087" cy="109537"/>
          </a:xfrm>
        </p:grpSpPr>
        <p:sp>
          <p:nvSpPr>
            <p:cNvPr id="13" name="正方形/長方形 37"/>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14" name="正方形/長方形 39"/>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spTree>
    <p:extLst>
      <p:ext uri="{BB962C8B-B14F-4D97-AF65-F5344CB8AC3E}">
        <p14:creationId xmlns:p14="http://schemas.microsoft.com/office/powerpoint/2010/main" val="2848903562"/>
      </p:ext>
    </p:extLst>
  </p:cSld>
  <p:clrMap bg1="lt1" tx1="dk1" bg2="lt2" tx2="dk2" accent1="accent1" accent2="accent2" accent3="accent3" accent4="accent4" accent5="accent5" accent6="accent6" hlink="hlink" folHlink="folHlink"/>
  <p:sldLayoutIdLst>
    <p:sldLayoutId id="2147483668" r:id="rId1"/>
    <p:sldLayoutId id="2147483652" r:id="rId2"/>
    <p:sldLayoutId id="2147483654" r:id="rId3"/>
    <p:sldLayoutId id="2147483657" r:id="rId4"/>
    <p:sldLayoutId id="2147483666" r:id="rId5"/>
    <p:sldLayoutId id="2147483669" r:id="rId6"/>
    <p:sldLayoutId id="2147483663" r:id="rId7"/>
    <p:sldLayoutId id="2147483729" r:id="rId8"/>
    <p:sldLayoutId id="2147483731" r:id="rId9"/>
    <p:sldLayoutId id="2147483733" r:id="rId10"/>
    <p:sldLayoutId id="2147483735" r:id="rId11"/>
    <p:sldLayoutId id="2147483736" r:id="rId12"/>
    <p:sldLayoutId id="2147483756" r:id="rId13"/>
    <p:sldLayoutId id="2147483757" r:id="rId14"/>
  </p:sldLayoutIdLst>
  <p:transition spd="slow">
    <p:wipe dir="r"/>
  </p:transition>
  <p:timing>
    <p:tnLst>
      <p:par>
        <p:cTn id="1" dur="indefinite" restart="never" nodeType="tmRoot"/>
      </p:par>
    </p:tnLst>
  </p:timing>
  <p:txStyles>
    <p:titleStyle>
      <a:lvl1pPr algn="l" defTabSz="457200" rtl="0" eaLnBrk="1" latinLnBrk="0" hangingPunct="1">
        <a:spcBef>
          <a:spcPct val="0"/>
        </a:spcBef>
        <a:buNone/>
        <a:defRPr sz="2400" kern="1200">
          <a:solidFill>
            <a:srgbClr val="DA291C"/>
          </a:solidFill>
          <a:latin typeface="+mj-lt"/>
          <a:ea typeface="+mj-ea"/>
          <a:cs typeface="Myriad Pro"/>
        </a:defRPr>
      </a:lvl1pPr>
    </p:titleStyle>
    <p:bodyStyle>
      <a:lvl1pPr marL="177800" indent="-177800" algn="l" defTabSz="457200" rtl="0" eaLnBrk="1" latinLnBrk="0" hangingPunct="1">
        <a:spcBef>
          <a:spcPct val="20000"/>
        </a:spcBef>
        <a:buFont typeface="Arial"/>
        <a:buChar char="•"/>
        <a:defRPr sz="1800" kern="1200">
          <a:solidFill>
            <a:schemeClr val="tx1"/>
          </a:solidFill>
          <a:latin typeface="+mj-lt"/>
          <a:ea typeface="+mn-ea"/>
          <a:cs typeface="Myriad Pro"/>
        </a:defRPr>
      </a:lvl1pPr>
      <a:lvl2pPr marL="446088" indent="-222250" algn="l" defTabSz="457200" rtl="0" eaLnBrk="1" latinLnBrk="0" hangingPunct="1">
        <a:spcBef>
          <a:spcPct val="20000"/>
        </a:spcBef>
        <a:buFont typeface="Arial"/>
        <a:buChar char="–"/>
        <a:defRPr sz="1600" kern="1200">
          <a:solidFill>
            <a:schemeClr val="tx1"/>
          </a:solidFill>
          <a:latin typeface="+mj-lt"/>
          <a:ea typeface="+mn-ea"/>
          <a:cs typeface="Myriad Pro"/>
        </a:defRPr>
      </a:lvl2pPr>
      <a:lvl3pPr marL="623888" indent="-177800" algn="l" defTabSz="457200" rtl="0" eaLnBrk="1" latinLnBrk="0" hangingPunct="1">
        <a:spcBef>
          <a:spcPct val="20000"/>
        </a:spcBef>
        <a:buFont typeface="Arial"/>
        <a:buChar char="•"/>
        <a:defRPr sz="1400" kern="1200">
          <a:solidFill>
            <a:schemeClr val="tx1"/>
          </a:solidFill>
          <a:latin typeface="+mj-lt"/>
          <a:ea typeface="+mn-ea"/>
          <a:cs typeface="Myriad Pro"/>
        </a:defRPr>
      </a:lvl3pPr>
      <a:lvl4pPr marL="808038" indent="-184150" algn="l" defTabSz="457200" rtl="0" eaLnBrk="1" latinLnBrk="0" hangingPunct="1">
        <a:spcBef>
          <a:spcPct val="20000"/>
        </a:spcBef>
        <a:buFont typeface="Arial"/>
        <a:buChar char="–"/>
        <a:defRPr sz="1200" kern="1200">
          <a:solidFill>
            <a:schemeClr val="tx1"/>
          </a:solidFill>
          <a:latin typeface="+mj-lt"/>
          <a:ea typeface="+mn-ea"/>
          <a:cs typeface="Myriad Pro"/>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diagramData" Target="../diagrams/data5.xml"/><Relationship Id="rId2" Type="http://schemas.openxmlformats.org/officeDocument/2006/relationships/diagramData" Target="../diagrams/data3.xml"/><Relationship Id="rId16" Type="http://schemas.microsoft.com/office/2007/relationships/diagramDrawing" Target="../diagrams/drawing5.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diagramColors" Target="../diagrams/colors5.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ustomXml" Target="../../customXml/item4.xml"/><Relationship Id="rId1" Type="http://schemas.openxmlformats.org/officeDocument/2006/relationships/customXml" Target="../../customXml/item5.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customXml" Target="../../customXml/item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p:cNvSpPr>
            <a:spLocks noGrp="1"/>
          </p:cNvSpPr>
          <p:nvPr>
            <p:ph type="title"/>
          </p:nvPr>
        </p:nvSpPr>
        <p:spPr>
          <a:xfrm>
            <a:off x="976702" y="813462"/>
            <a:ext cx="5542412" cy="424048"/>
          </a:xfrm>
          <a:noFill/>
        </p:spPr>
        <p:txBody>
          <a:bodyPr>
            <a:noAutofit/>
          </a:bodyPr>
          <a:lstStyle/>
          <a:p>
            <a:r>
              <a:rPr lang="en-US" dirty="0" smtClean="0"/>
              <a:t>Hitachi Consulting India</a:t>
            </a:r>
            <a:endParaRPr lang="en-US" dirty="0"/>
          </a:p>
        </p:txBody>
      </p:sp>
      <p:sp>
        <p:nvSpPr>
          <p:cNvPr id="82" name="TextBox 81"/>
          <p:cNvSpPr txBox="1"/>
          <p:nvPr/>
        </p:nvSpPr>
        <p:spPr>
          <a:xfrm>
            <a:off x="5186844" y="4540466"/>
            <a:ext cx="1143262" cy="523220"/>
          </a:xfrm>
          <a:prstGeom prst="rect">
            <a:avLst/>
          </a:prstGeom>
          <a:noFill/>
        </p:spPr>
        <p:txBody>
          <a:bodyPr wrap="none" rtlCol="0">
            <a:spAutoFit/>
          </a:bodyPr>
          <a:lstStyle/>
          <a:p>
            <a:r>
              <a:rPr lang="en-US" sz="2800" dirty="0" smtClean="0">
                <a:solidFill>
                  <a:schemeClr val="bg1"/>
                </a:solidFill>
              </a:rPr>
              <a:t>Better</a:t>
            </a:r>
            <a:endParaRPr lang="en-US" sz="2800" dirty="0">
              <a:solidFill>
                <a:schemeClr val="bg1"/>
              </a:solidFill>
            </a:endParaRPr>
          </a:p>
        </p:txBody>
      </p:sp>
      <p:pic>
        <p:nvPicPr>
          <p:cNvPr id="92" name="Picture Placeholder 91"/>
          <p:cNvPicPr>
            <a:picLocks noGrp="1" noChangeAspect="1"/>
          </p:cNvPicPr>
          <p:nvPr>
            <p:ph type="pic" sz="quarter" idx="30"/>
          </p:nvPr>
        </p:nvPicPr>
        <p:blipFill>
          <a:blip r:embed="rId2" cstate="email">
            <a:extLst>
              <a:ext uri="{28A0092B-C50C-407E-A947-70E740481C1C}">
                <a14:useLocalDpi xmlns:a14="http://schemas.microsoft.com/office/drawing/2010/main"/>
              </a:ext>
            </a:extLst>
          </a:blip>
          <a:srcRect t="9560" b="9560"/>
          <a:stretch>
            <a:fillRect/>
          </a:stretch>
        </p:blipFill>
        <p:spPr>
          <a:xfrm>
            <a:off x="2412272" y="2721059"/>
            <a:ext cx="6731728" cy="4083268"/>
          </a:xfrm>
        </p:spPr>
      </p:pic>
      <p:sp>
        <p:nvSpPr>
          <p:cNvPr id="93" name="TextBox 92"/>
          <p:cNvSpPr txBox="1"/>
          <p:nvPr/>
        </p:nvSpPr>
        <p:spPr>
          <a:xfrm>
            <a:off x="5037156" y="4523979"/>
            <a:ext cx="1481958" cy="584775"/>
          </a:xfrm>
          <a:prstGeom prst="rect">
            <a:avLst/>
          </a:prstGeom>
          <a:noFill/>
        </p:spPr>
        <p:txBody>
          <a:bodyPr wrap="square" rtlCol="0">
            <a:spAutoFit/>
          </a:bodyPr>
          <a:lstStyle/>
          <a:p>
            <a:pPr algn="ctr"/>
            <a:r>
              <a:rPr lang="en-US" sz="3200" dirty="0" smtClean="0">
                <a:solidFill>
                  <a:schemeClr val="bg1"/>
                </a:solidFill>
                <a:latin typeface="+mj-lt"/>
              </a:rPr>
              <a:t>Better</a:t>
            </a:r>
            <a:endParaRPr lang="en-US" sz="3200" dirty="0">
              <a:solidFill>
                <a:schemeClr val="bg1"/>
              </a:solidFill>
              <a:latin typeface="+mj-lt"/>
            </a:endParaRPr>
          </a:p>
        </p:txBody>
      </p:sp>
      <p:sp>
        <p:nvSpPr>
          <p:cNvPr id="2" name="Text Placeholder 1"/>
          <p:cNvSpPr>
            <a:spLocks noGrp="1"/>
          </p:cNvSpPr>
          <p:nvPr>
            <p:ph type="body" sz="quarter" idx="11"/>
          </p:nvPr>
        </p:nvSpPr>
        <p:spPr>
          <a:xfrm>
            <a:off x="976701" y="1880065"/>
            <a:ext cx="6213807" cy="1787926"/>
          </a:xfrm>
        </p:spPr>
        <p:txBody>
          <a:bodyPr/>
          <a:lstStyle/>
          <a:p>
            <a:r>
              <a:rPr lang="en-IN" b="1" i="1" dirty="0" smtClean="0"/>
              <a:t>Fundamentals of application lifecycle </a:t>
            </a:r>
            <a:r>
              <a:rPr lang="en-IN" b="1" i="1" dirty="0" smtClean="0"/>
              <a:t>management</a:t>
            </a:r>
            <a:endParaRPr lang="en-IN" b="1" i="1" dirty="0" smtClean="0"/>
          </a:p>
        </p:txBody>
      </p:sp>
      <p:sp>
        <p:nvSpPr>
          <p:cNvPr id="7" name="Text Placeholder 1"/>
          <p:cNvSpPr txBox="1">
            <a:spLocks/>
          </p:cNvSpPr>
          <p:nvPr/>
        </p:nvSpPr>
        <p:spPr>
          <a:xfrm>
            <a:off x="350023" y="5575061"/>
            <a:ext cx="5542412" cy="389681"/>
          </a:xfrm>
          <a:prstGeom prst="rect">
            <a:avLst/>
          </a:prstGeom>
        </p:spPr>
        <p:txBody>
          <a:bodyPr vert="horz" lIns="0" tIns="0" rIns="0" bIns="0" rtlCol="0" anchor="t">
            <a:noAutofit/>
          </a:bodyPr>
          <a:lstStyle>
            <a:lvl1pPr marL="0" indent="0" algn="l" defTabSz="457200" rtl="0" eaLnBrk="1" latinLnBrk="0" hangingPunct="1">
              <a:spcBef>
                <a:spcPct val="20000"/>
              </a:spcBef>
              <a:buFont typeface="Arial"/>
              <a:buNone/>
              <a:defRPr lang="en-GB" sz="2000" b="0" kern="1200" baseline="0" dirty="0" smtClean="0">
                <a:solidFill>
                  <a:srgbClr val="919D9D"/>
                </a:solidFill>
                <a:latin typeface="+mj-lt"/>
                <a:ea typeface="+mn-ea"/>
                <a:cs typeface="+mn-cs"/>
              </a:defRPr>
            </a:lvl1pPr>
            <a:lvl2pPr marL="446088" indent="-222250" algn="l" defTabSz="457200" rtl="0" eaLnBrk="1" latinLnBrk="0" hangingPunct="1">
              <a:spcBef>
                <a:spcPct val="20000"/>
              </a:spcBef>
              <a:buFont typeface="Arial"/>
              <a:buChar char="–"/>
              <a:defRPr sz="1600" kern="1200">
                <a:solidFill>
                  <a:schemeClr val="tx1"/>
                </a:solidFill>
                <a:latin typeface="+mj-lt"/>
                <a:ea typeface="+mn-ea"/>
                <a:cs typeface="Myriad Pro"/>
              </a:defRPr>
            </a:lvl2pPr>
            <a:lvl3pPr marL="623888" indent="-177800" algn="l" defTabSz="457200" rtl="0" eaLnBrk="1" latinLnBrk="0" hangingPunct="1">
              <a:spcBef>
                <a:spcPct val="20000"/>
              </a:spcBef>
              <a:buFont typeface="Arial"/>
              <a:buChar char="•"/>
              <a:defRPr sz="1400" kern="1200">
                <a:solidFill>
                  <a:schemeClr val="tx1"/>
                </a:solidFill>
                <a:latin typeface="+mj-lt"/>
                <a:ea typeface="+mn-ea"/>
                <a:cs typeface="Myriad Pro"/>
              </a:defRPr>
            </a:lvl3pPr>
            <a:lvl4pPr marL="808038" indent="-184150" algn="l" defTabSz="457200" rtl="0" eaLnBrk="1" latinLnBrk="0" hangingPunct="1">
              <a:spcBef>
                <a:spcPct val="20000"/>
              </a:spcBef>
              <a:buFont typeface="Arial"/>
              <a:buChar char="–"/>
              <a:defRPr sz="1200" kern="1200">
                <a:solidFill>
                  <a:schemeClr val="tx1"/>
                </a:solidFill>
                <a:latin typeface="+mj-lt"/>
                <a:ea typeface="+mn-ea"/>
                <a:cs typeface="Myriad Pro"/>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b="1" i="1" dirty="0" smtClean="0"/>
              <a:t>Abhishek Kodati</a:t>
            </a:r>
            <a:endParaRPr lang="en-IN" b="1" i="1" dirty="0"/>
          </a:p>
        </p:txBody>
      </p:sp>
    </p:spTree>
    <p:extLst>
      <p:ext uri="{BB962C8B-B14F-4D97-AF65-F5344CB8AC3E}">
        <p14:creationId xmlns:p14="http://schemas.microsoft.com/office/powerpoint/2010/main" val="541157865"/>
      </p:ext>
    </p:extLst>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What:</a:t>
            </a:r>
          </a:p>
          <a:p>
            <a:pPr lvl="1"/>
            <a:r>
              <a:rPr lang="en-US" dirty="0"/>
              <a:t>Provides the information needed to identify,</a:t>
            </a:r>
            <a:br>
              <a:rPr lang="en-US" dirty="0"/>
            </a:br>
            <a:r>
              <a:rPr lang="en-US" dirty="0"/>
              <a:t>understand, track and mitigate development risks</a:t>
            </a:r>
          </a:p>
          <a:p>
            <a:endParaRPr lang="en-US" dirty="0"/>
          </a:p>
          <a:p>
            <a:r>
              <a:rPr lang="en-US" dirty="0"/>
              <a:t>Why:</a:t>
            </a:r>
          </a:p>
          <a:p>
            <a:pPr lvl="1"/>
            <a:r>
              <a:rPr lang="en-US" dirty="0"/>
              <a:t>Minimize unexpected ‘surprises’</a:t>
            </a:r>
          </a:p>
          <a:p>
            <a:pPr lvl="1"/>
            <a:r>
              <a:rPr lang="en-US" dirty="0"/>
              <a:t>Reduce costly mistakes</a:t>
            </a:r>
          </a:p>
          <a:p>
            <a:pPr lvl="1"/>
            <a:r>
              <a:rPr lang="en-US" dirty="0"/>
              <a:t>Improves release consistency and quality</a:t>
            </a:r>
          </a:p>
          <a:p>
            <a:endParaRPr lang="en-US" dirty="0"/>
          </a:p>
          <a:p>
            <a:r>
              <a:rPr lang="en-US" dirty="0"/>
              <a:t>How:</a:t>
            </a:r>
          </a:p>
          <a:p>
            <a:pPr lvl="1"/>
            <a:r>
              <a:rPr lang="en-US" dirty="0"/>
              <a:t>Monitor project status from all angles</a:t>
            </a:r>
          </a:p>
          <a:p>
            <a:pPr lvl="1"/>
            <a:r>
              <a:rPr lang="en-US" dirty="0"/>
              <a:t>Identify trends</a:t>
            </a:r>
          </a:p>
          <a:p>
            <a:pPr lvl="1"/>
            <a:r>
              <a:rPr lang="en-US" dirty="0"/>
              <a:t>Proactively manage risks</a:t>
            </a:r>
          </a:p>
          <a:p>
            <a:pPr lvl="1"/>
            <a:r>
              <a:rPr lang="en-US" dirty="0"/>
              <a:t>Adopt iterative development </a:t>
            </a:r>
            <a:r>
              <a:rPr lang="en-US" dirty="0" smtClean="0"/>
              <a:t>practices</a:t>
            </a:r>
            <a:endParaRPr lang="en-US" dirty="0"/>
          </a:p>
        </p:txBody>
      </p:sp>
      <p:sp>
        <p:nvSpPr>
          <p:cNvPr id="4" name="Text Placeholder 3"/>
          <p:cNvSpPr>
            <a:spLocks noGrp="1"/>
          </p:cNvSpPr>
          <p:nvPr>
            <p:ph type="body" sz="quarter" idx="11"/>
          </p:nvPr>
        </p:nvSpPr>
        <p:spPr/>
        <p:txBody>
          <a:bodyPr/>
          <a:lstStyle/>
          <a:p>
            <a:r>
              <a:rPr lang="en-US" b="1" dirty="0" smtClean="0"/>
              <a:t>ALM - </a:t>
            </a:r>
            <a:r>
              <a:rPr lang="en-US" b="1" dirty="0"/>
              <a:t>Reduces Risk</a:t>
            </a:r>
          </a:p>
        </p:txBody>
      </p:sp>
      <p:sp>
        <p:nvSpPr>
          <p:cNvPr id="5" name="Rectangle 4"/>
          <p:cNvSpPr/>
          <p:nvPr/>
        </p:nvSpPr>
        <p:spPr>
          <a:xfrm>
            <a:off x="6680201" y="1370441"/>
            <a:ext cx="1409700" cy="134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smtClean="0">
                <a:latin typeface="Wingdings" panose="05000000000000000000" pitchFamily="2" charset="2"/>
                <a:sym typeface="Wingdings 2" panose="05020102010507070707" pitchFamily="18" charset="2"/>
              </a:rPr>
              <a:t></a:t>
            </a:r>
            <a:endParaRPr lang="en-US" b="1" dirty="0">
              <a:latin typeface="Wingdings" panose="05000000000000000000" pitchFamily="2" charset="2"/>
            </a:endParaRPr>
          </a:p>
        </p:txBody>
      </p:sp>
    </p:spTree>
    <p:extLst>
      <p:ext uri="{BB962C8B-B14F-4D97-AF65-F5344CB8AC3E}">
        <p14:creationId xmlns:p14="http://schemas.microsoft.com/office/powerpoint/2010/main" val="867542749"/>
      </p:ext>
    </p:extLst>
  </p:cSld>
  <p:clrMapOvr>
    <a:masterClrMapping/>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What:</a:t>
            </a:r>
          </a:p>
          <a:p>
            <a:pPr lvl="1"/>
            <a:r>
              <a:rPr lang="en-US" dirty="0"/>
              <a:t>Allows more efficient workflow for team members</a:t>
            </a:r>
            <a:br>
              <a:rPr lang="en-US" dirty="0"/>
            </a:br>
            <a:r>
              <a:rPr lang="en-US" dirty="0"/>
              <a:t>(Less time ‘thrashing’ and more time delivering)</a:t>
            </a:r>
          </a:p>
          <a:p>
            <a:pPr lvl="1"/>
            <a:r>
              <a:rPr lang="en-US" dirty="0"/>
              <a:t>Supports better usage of development systems</a:t>
            </a:r>
            <a:br>
              <a:rPr lang="en-US" dirty="0"/>
            </a:br>
            <a:r>
              <a:rPr lang="en-US" dirty="0"/>
              <a:t>(e.g., development and test environments)</a:t>
            </a:r>
          </a:p>
          <a:p>
            <a:endParaRPr lang="en-US" dirty="0"/>
          </a:p>
          <a:p>
            <a:r>
              <a:rPr lang="en-US" dirty="0"/>
              <a:t>Why:</a:t>
            </a:r>
          </a:p>
          <a:p>
            <a:pPr lvl="1"/>
            <a:r>
              <a:rPr lang="en-US" dirty="0"/>
              <a:t>Increases business value delivered without increasing costs</a:t>
            </a:r>
          </a:p>
          <a:p>
            <a:pPr lvl="1"/>
            <a:endParaRPr lang="en-US" dirty="0"/>
          </a:p>
          <a:p>
            <a:r>
              <a:rPr lang="en-US" dirty="0"/>
              <a:t>How:</a:t>
            </a:r>
          </a:p>
          <a:p>
            <a:pPr lvl="1"/>
            <a:r>
              <a:rPr lang="en-US" dirty="0"/>
              <a:t>Adopt a continuous improvement mindset</a:t>
            </a:r>
          </a:p>
          <a:p>
            <a:pPr lvl="1"/>
            <a:r>
              <a:rPr lang="en-US" dirty="0"/>
              <a:t>Visualize your workflow and monitor work in progress</a:t>
            </a:r>
          </a:p>
          <a:p>
            <a:pPr lvl="1"/>
            <a:r>
              <a:rPr lang="en-US" dirty="0"/>
              <a:t>Use modern best practices and tools to improve efficiency</a:t>
            </a:r>
          </a:p>
          <a:p>
            <a:pPr lvl="1"/>
            <a:r>
              <a:rPr lang="en-US" dirty="0"/>
              <a:t>Use virtualization to improve dev/test system </a:t>
            </a:r>
            <a:r>
              <a:rPr lang="en-US" dirty="0" smtClean="0"/>
              <a:t>utilization</a:t>
            </a:r>
            <a:endParaRPr lang="en-US" dirty="0"/>
          </a:p>
        </p:txBody>
      </p:sp>
      <p:sp>
        <p:nvSpPr>
          <p:cNvPr id="4" name="Text Placeholder 3"/>
          <p:cNvSpPr>
            <a:spLocks noGrp="1"/>
          </p:cNvSpPr>
          <p:nvPr>
            <p:ph type="body" sz="quarter" idx="11"/>
          </p:nvPr>
        </p:nvSpPr>
        <p:spPr/>
        <p:txBody>
          <a:bodyPr/>
          <a:lstStyle/>
          <a:p>
            <a:r>
              <a:rPr lang="en-US" b="1" dirty="0" smtClean="0"/>
              <a:t>ALM - </a:t>
            </a:r>
            <a:r>
              <a:rPr lang="en-US" b="1" dirty="0"/>
              <a:t>Improves Resource Utilization</a:t>
            </a:r>
          </a:p>
        </p:txBody>
      </p:sp>
      <p:grpSp>
        <p:nvGrpSpPr>
          <p:cNvPr id="5" name="Group 4"/>
          <p:cNvGrpSpPr/>
          <p:nvPr/>
        </p:nvGrpSpPr>
        <p:grpSpPr>
          <a:xfrm>
            <a:off x="6680201" y="1372521"/>
            <a:ext cx="1409700" cy="1346200"/>
            <a:chOff x="7543800" y="762000"/>
            <a:chExt cx="1409700" cy="1346200"/>
          </a:xfrm>
        </p:grpSpPr>
        <p:sp>
          <p:nvSpPr>
            <p:cNvPr id="6" name="Rectangle 5"/>
            <p:cNvSpPr/>
            <p:nvPr/>
          </p:nvSpPr>
          <p:spPr>
            <a:xfrm>
              <a:off x="7543800" y="762000"/>
              <a:ext cx="1409700" cy="1346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Wingdings" panose="05000000000000000000" pitchFamily="2" charset="2"/>
              </a:endParaRPr>
            </a:p>
          </p:txBody>
        </p:sp>
        <p:sp>
          <p:nvSpPr>
            <p:cNvPr id="7" name="Freeform 6"/>
            <p:cNvSpPr/>
            <p:nvPr/>
          </p:nvSpPr>
          <p:spPr>
            <a:xfrm>
              <a:off x="7779326" y="990600"/>
              <a:ext cx="983673" cy="914400"/>
            </a:xfrm>
            <a:custGeom>
              <a:avLst/>
              <a:gdLst>
                <a:gd name="connsiteX0" fmla="*/ 0 w 858982"/>
                <a:gd name="connsiteY0" fmla="*/ 665018 h 665018"/>
                <a:gd name="connsiteX1" fmla="*/ 277091 w 858982"/>
                <a:gd name="connsiteY1" fmla="*/ 350982 h 665018"/>
                <a:gd name="connsiteX2" fmla="*/ 471054 w 858982"/>
                <a:gd name="connsiteY2" fmla="*/ 424873 h 665018"/>
                <a:gd name="connsiteX3" fmla="*/ 858982 w 858982"/>
                <a:gd name="connsiteY3" fmla="*/ 0 h 665018"/>
              </a:gdLst>
              <a:ahLst/>
              <a:cxnLst>
                <a:cxn ang="0">
                  <a:pos x="connsiteX0" y="connsiteY0"/>
                </a:cxn>
                <a:cxn ang="0">
                  <a:pos x="connsiteX1" y="connsiteY1"/>
                </a:cxn>
                <a:cxn ang="0">
                  <a:pos x="connsiteX2" y="connsiteY2"/>
                </a:cxn>
                <a:cxn ang="0">
                  <a:pos x="connsiteX3" y="connsiteY3"/>
                </a:cxn>
              </a:cxnLst>
              <a:rect l="l" t="t" r="r" b="b"/>
              <a:pathLst>
                <a:path w="858982" h="665018">
                  <a:moveTo>
                    <a:pt x="0" y="665018"/>
                  </a:moveTo>
                  <a:cubicBezTo>
                    <a:pt x="99291" y="528012"/>
                    <a:pt x="198582" y="391006"/>
                    <a:pt x="277091" y="350982"/>
                  </a:cubicBezTo>
                  <a:cubicBezTo>
                    <a:pt x="355600" y="310958"/>
                    <a:pt x="374072" y="483370"/>
                    <a:pt x="471054" y="424873"/>
                  </a:cubicBezTo>
                  <a:cubicBezTo>
                    <a:pt x="568036" y="366376"/>
                    <a:pt x="798946" y="75430"/>
                    <a:pt x="858982" y="0"/>
                  </a:cubicBezTo>
                </a:path>
              </a:pathLst>
            </a:custGeom>
            <a:noFill/>
            <a:ln w="76200">
              <a:solidFill>
                <a:schemeClr val="bg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63945969"/>
      </p:ext>
    </p:extLst>
  </p:cSld>
  <p:clrMapOvr>
    <a:masterClrMapping/>
  </p:clrMapOvr>
  <p:transition spd="slow">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What:</a:t>
            </a:r>
          </a:p>
          <a:p>
            <a:pPr lvl="1"/>
            <a:r>
              <a:rPr lang="en-US" dirty="0"/>
              <a:t>Decrease the time it takes for the team to deliver</a:t>
            </a:r>
            <a:br>
              <a:rPr lang="en-US" dirty="0"/>
            </a:br>
            <a:r>
              <a:rPr lang="en-US" dirty="0"/>
              <a:t>an application release</a:t>
            </a:r>
          </a:p>
          <a:p>
            <a:pPr lvl="1"/>
            <a:endParaRPr lang="en-US" dirty="0"/>
          </a:p>
          <a:p>
            <a:r>
              <a:rPr lang="en-US" dirty="0"/>
              <a:t>Why:</a:t>
            </a:r>
          </a:p>
          <a:p>
            <a:pPr lvl="1"/>
            <a:r>
              <a:rPr lang="en-US" dirty="0"/>
              <a:t>Increase the flow of business value</a:t>
            </a:r>
          </a:p>
          <a:p>
            <a:pPr lvl="1"/>
            <a:r>
              <a:rPr lang="en-US" dirty="0"/>
              <a:t>Improve the potential for stakeholder feedback</a:t>
            </a:r>
          </a:p>
          <a:p>
            <a:pPr marL="0" indent="0">
              <a:buNone/>
            </a:pPr>
            <a:endParaRPr lang="en-US" dirty="0"/>
          </a:p>
          <a:p>
            <a:r>
              <a:rPr lang="en-US" dirty="0"/>
              <a:t>How:</a:t>
            </a:r>
          </a:p>
          <a:p>
            <a:pPr lvl="1"/>
            <a:r>
              <a:rPr lang="en-US" dirty="0"/>
              <a:t>Use agile/lean practices to provide a continuous flow of value</a:t>
            </a:r>
          </a:p>
          <a:p>
            <a:pPr lvl="1"/>
            <a:r>
              <a:rPr lang="en-US" dirty="0"/>
              <a:t>Reduce churn from misunderstood requirements</a:t>
            </a:r>
          </a:p>
          <a:p>
            <a:pPr lvl="1"/>
            <a:r>
              <a:rPr lang="en-US" dirty="0"/>
              <a:t>Use tools to automate mundane delivery </a:t>
            </a:r>
            <a:r>
              <a:rPr lang="en-US" dirty="0" smtClean="0"/>
              <a:t>processes</a:t>
            </a:r>
            <a:endParaRPr lang="en-US" dirty="0"/>
          </a:p>
        </p:txBody>
      </p:sp>
      <p:sp>
        <p:nvSpPr>
          <p:cNvPr id="4" name="Text Placeholder 3"/>
          <p:cNvSpPr>
            <a:spLocks noGrp="1"/>
          </p:cNvSpPr>
          <p:nvPr>
            <p:ph type="body" sz="quarter" idx="11"/>
          </p:nvPr>
        </p:nvSpPr>
        <p:spPr/>
        <p:txBody>
          <a:bodyPr/>
          <a:lstStyle/>
          <a:p>
            <a:r>
              <a:rPr lang="en-US" b="1" dirty="0" smtClean="0"/>
              <a:t>ALM - </a:t>
            </a:r>
            <a:r>
              <a:rPr lang="en-US" b="1" dirty="0"/>
              <a:t>Reduces Delivery Cycle Time</a:t>
            </a:r>
          </a:p>
        </p:txBody>
      </p:sp>
      <p:sp>
        <p:nvSpPr>
          <p:cNvPr id="8" name="Rectangle 7"/>
          <p:cNvSpPr/>
          <p:nvPr/>
        </p:nvSpPr>
        <p:spPr>
          <a:xfrm>
            <a:off x="6680201" y="1372521"/>
            <a:ext cx="1409700" cy="1346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Wingdings" panose="05000000000000000000" pitchFamily="2" charset="2"/>
                <a:sym typeface="Wingdings 3" panose="05040102010807070707" pitchFamily="18" charset="2"/>
              </a:rPr>
              <a:t></a:t>
            </a:r>
            <a:endParaRPr lang="en-US" b="1" dirty="0">
              <a:latin typeface="Wingdings" panose="05000000000000000000" pitchFamily="2" charset="2"/>
            </a:endParaRPr>
          </a:p>
        </p:txBody>
      </p:sp>
    </p:spTree>
    <p:extLst>
      <p:ext uri="{BB962C8B-B14F-4D97-AF65-F5344CB8AC3E}">
        <p14:creationId xmlns:p14="http://schemas.microsoft.com/office/powerpoint/2010/main" val="1127152440"/>
      </p:ext>
    </p:extLst>
  </p:cSld>
  <p:clrMapOvr>
    <a:masterClrMapping/>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What:</a:t>
            </a:r>
          </a:p>
          <a:p>
            <a:pPr lvl="1"/>
            <a:r>
              <a:rPr lang="en-US" dirty="0"/>
              <a:t>Reduce the Mean Time To Repair (MTTR) for</a:t>
            </a:r>
            <a:br>
              <a:rPr lang="en-US" dirty="0"/>
            </a:br>
            <a:r>
              <a:rPr lang="en-US" dirty="0"/>
              <a:t>feedback reported from a production environment</a:t>
            </a:r>
          </a:p>
          <a:p>
            <a:endParaRPr lang="en-US" dirty="0"/>
          </a:p>
          <a:p>
            <a:r>
              <a:rPr lang="en-US" dirty="0"/>
              <a:t>Why:</a:t>
            </a:r>
          </a:p>
          <a:p>
            <a:pPr lvl="1"/>
            <a:r>
              <a:rPr lang="en-US" dirty="0"/>
              <a:t>Down time is costly!</a:t>
            </a:r>
          </a:p>
          <a:p>
            <a:pPr lvl="1"/>
            <a:r>
              <a:rPr lang="en-US" dirty="0"/>
              <a:t>Dissatisfied users</a:t>
            </a:r>
          </a:p>
          <a:p>
            <a:endParaRPr lang="en-US" dirty="0"/>
          </a:p>
          <a:p>
            <a:r>
              <a:rPr lang="en-US" dirty="0"/>
              <a:t>How:</a:t>
            </a:r>
          </a:p>
          <a:p>
            <a:pPr lvl="1"/>
            <a:r>
              <a:rPr lang="en-US" dirty="0"/>
              <a:t>Close the gap between development and operations</a:t>
            </a:r>
          </a:p>
          <a:p>
            <a:pPr lvl="1"/>
            <a:r>
              <a:rPr lang="en-US" dirty="0"/>
              <a:t>Capture meaningful diagnostic data in production</a:t>
            </a:r>
          </a:p>
          <a:p>
            <a:pPr lvl="1"/>
            <a:r>
              <a:rPr lang="en-US" dirty="0"/>
              <a:t>Use tools to streamline </a:t>
            </a:r>
            <a:r>
              <a:rPr lang="en-US" dirty="0" smtClean="0"/>
              <a:t>communications</a:t>
            </a:r>
            <a:endParaRPr lang="en-US" dirty="0"/>
          </a:p>
        </p:txBody>
      </p:sp>
      <p:sp>
        <p:nvSpPr>
          <p:cNvPr id="4" name="Text Placeholder 3"/>
          <p:cNvSpPr>
            <a:spLocks noGrp="1"/>
          </p:cNvSpPr>
          <p:nvPr>
            <p:ph type="body" sz="quarter" idx="11"/>
          </p:nvPr>
        </p:nvSpPr>
        <p:spPr/>
        <p:txBody>
          <a:bodyPr/>
          <a:lstStyle/>
          <a:p>
            <a:r>
              <a:rPr lang="en-US" b="1" dirty="0" smtClean="0"/>
              <a:t>ALM - </a:t>
            </a:r>
            <a:r>
              <a:rPr lang="en-US" b="1" dirty="0"/>
              <a:t>Minimizes Downtime</a:t>
            </a:r>
          </a:p>
        </p:txBody>
      </p:sp>
      <p:sp>
        <p:nvSpPr>
          <p:cNvPr id="5" name="Rectangle 4"/>
          <p:cNvSpPr/>
          <p:nvPr/>
        </p:nvSpPr>
        <p:spPr>
          <a:xfrm>
            <a:off x="6680201" y="1372521"/>
            <a:ext cx="1409700" cy="13462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Old English Text MT" panose="03040902040508030806" pitchFamily="66" charset="0"/>
                <a:sym typeface="Wingdings" panose="05000000000000000000" pitchFamily="2" charset="2"/>
              </a:rPr>
              <a:t></a:t>
            </a:r>
            <a:endParaRPr lang="en-US" b="1" dirty="0">
              <a:latin typeface="Wingdings" panose="05000000000000000000" pitchFamily="2" charset="2"/>
            </a:endParaRPr>
          </a:p>
        </p:txBody>
      </p:sp>
    </p:spTree>
    <p:extLst>
      <p:ext uri="{BB962C8B-B14F-4D97-AF65-F5344CB8AC3E}">
        <p14:creationId xmlns:p14="http://schemas.microsoft.com/office/powerpoint/2010/main" val="3063078701"/>
      </p:ext>
    </p:extLst>
  </p:cSld>
  <p:clrMapOvr>
    <a:masterClrMapping/>
  </p:clrMapOvr>
  <p:transition spd="slow">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What:</a:t>
            </a:r>
          </a:p>
          <a:p>
            <a:pPr lvl="1"/>
            <a:r>
              <a:rPr lang="en-US" dirty="0"/>
              <a:t>Improve the ability for the team to respond to </a:t>
            </a:r>
            <a:br>
              <a:rPr lang="en-US" dirty="0"/>
            </a:br>
            <a:r>
              <a:rPr lang="en-US" dirty="0"/>
              <a:t>requests</a:t>
            </a:r>
          </a:p>
          <a:p>
            <a:pPr lvl="1"/>
            <a:r>
              <a:rPr lang="en-US" dirty="0"/>
              <a:t>Streamline communications at all levels of the</a:t>
            </a:r>
            <a:br>
              <a:rPr lang="en-US" dirty="0"/>
            </a:br>
            <a:r>
              <a:rPr lang="en-US" dirty="0"/>
              <a:t>application lifecycle</a:t>
            </a:r>
          </a:p>
          <a:p>
            <a:endParaRPr lang="en-US" dirty="0"/>
          </a:p>
          <a:p>
            <a:r>
              <a:rPr lang="en-US" dirty="0"/>
              <a:t>Why:</a:t>
            </a:r>
          </a:p>
          <a:p>
            <a:pPr lvl="1"/>
            <a:r>
              <a:rPr lang="en-US" dirty="0"/>
              <a:t>Drive delivery of business value based on </a:t>
            </a:r>
            <a:r>
              <a:rPr lang="en-US" u="sng" dirty="0"/>
              <a:t>current</a:t>
            </a:r>
            <a:r>
              <a:rPr lang="en-US" dirty="0"/>
              <a:t> needs</a:t>
            </a:r>
          </a:p>
          <a:p>
            <a:pPr lvl="1"/>
            <a:r>
              <a:rPr lang="en-US" dirty="0"/>
              <a:t>Reduce MTTR for defects</a:t>
            </a:r>
          </a:p>
          <a:p>
            <a:endParaRPr lang="en-US" dirty="0"/>
          </a:p>
          <a:p>
            <a:r>
              <a:rPr lang="en-US" dirty="0"/>
              <a:t>How:</a:t>
            </a:r>
          </a:p>
          <a:p>
            <a:pPr lvl="1"/>
            <a:r>
              <a:rPr lang="en-US" dirty="0"/>
              <a:t>Maintain a consistent backlog with meaningful priorities</a:t>
            </a:r>
          </a:p>
          <a:p>
            <a:pPr lvl="1"/>
            <a:r>
              <a:rPr lang="en-US" dirty="0"/>
              <a:t>Use processes and tools to improve communications with stakeholders and operations</a:t>
            </a:r>
          </a:p>
          <a:p>
            <a:pPr lvl="1"/>
            <a:r>
              <a:rPr lang="en-US" dirty="0"/>
              <a:t>Ensure teams have committed stakeholder </a:t>
            </a:r>
            <a:r>
              <a:rPr lang="en-US" dirty="0" smtClean="0"/>
              <a:t>involvement</a:t>
            </a:r>
            <a:endParaRPr lang="en-US" dirty="0"/>
          </a:p>
        </p:txBody>
      </p:sp>
      <p:sp>
        <p:nvSpPr>
          <p:cNvPr id="4" name="Text Placeholder 3"/>
          <p:cNvSpPr>
            <a:spLocks noGrp="1"/>
          </p:cNvSpPr>
          <p:nvPr>
            <p:ph type="body" sz="quarter" idx="11"/>
          </p:nvPr>
        </p:nvSpPr>
        <p:spPr/>
        <p:txBody>
          <a:bodyPr/>
          <a:lstStyle/>
          <a:p>
            <a:r>
              <a:rPr lang="en-US" b="1" dirty="0" smtClean="0"/>
              <a:t>ALM - </a:t>
            </a:r>
            <a:r>
              <a:rPr lang="en-US" b="1" dirty="0"/>
              <a:t>Increases Responsiveness</a:t>
            </a:r>
          </a:p>
        </p:txBody>
      </p:sp>
      <p:sp>
        <p:nvSpPr>
          <p:cNvPr id="5" name="Rectangle 4"/>
          <p:cNvSpPr/>
          <p:nvPr/>
        </p:nvSpPr>
        <p:spPr>
          <a:xfrm>
            <a:off x="6680201" y="1372521"/>
            <a:ext cx="1409700" cy="134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Old English Text MT" panose="03040902040508030806" pitchFamily="66" charset="0"/>
                <a:sym typeface="Wingdings" panose="05000000000000000000" pitchFamily="2" charset="2"/>
              </a:rPr>
              <a:t></a:t>
            </a:r>
            <a:endParaRPr lang="en-US" b="1" dirty="0">
              <a:latin typeface="Wingdings" panose="05000000000000000000" pitchFamily="2" charset="2"/>
            </a:endParaRPr>
          </a:p>
        </p:txBody>
      </p:sp>
    </p:spTree>
    <p:extLst>
      <p:ext uri="{BB962C8B-B14F-4D97-AF65-F5344CB8AC3E}">
        <p14:creationId xmlns:p14="http://schemas.microsoft.com/office/powerpoint/2010/main" val="3810918717"/>
      </p:ext>
    </p:extLst>
  </p:cSld>
  <p:clrMapOvr>
    <a:masterClrMapping/>
  </p:clrMapOvr>
  <p:transition spd="slow">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What:</a:t>
            </a:r>
          </a:p>
          <a:p>
            <a:pPr lvl="1"/>
            <a:r>
              <a:rPr lang="en-US" dirty="0"/>
              <a:t>Reduce the time, effort and cost associated with</a:t>
            </a:r>
            <a:br>
              <a:rPr lang="en-US" dirty="0"/>
            </a:br>
            <a:r>
              <a:rPr lang="en-US" dirty="0"/>
              <a:t>processes that do not add value</a:t>
            </a:r>
          </a:p>
          <a:p>
            <a:endParaRPr lang="en-US" dirty="0"/>
          </a:p>
          <a:p>
            <a:r>
              <a:rPr lang="en-US" dirty="0"/>
              <a:t>Why:</a:t>
            </a:r>
          </a:p>
          <a:p>
            <a:pPr lvl="1"/>
            <a:r>
              <a:rPr lang="en-US" dirty="0"/>
              <a:t>Reducing waste has the side effect of improving efficiency</a:t>
            </a:r>
          </a:p>
          <a:p>
            <a:pPr lvl="1"/>
            <a:r>
              <a:rPr lang="en-US" dirty="0"/>
              <a:t>Managing the lifecycle enables waste reduction </a:t>
            </a:r>
          </a:p>
          <a:p>
            <a:endParaRPr lang="en-US" dirty="0"/>
          </a:p>
          <a:p>
            <a:r>
              <a:rPr lang="en-US" dirty="0"/>
              <a:t>How:</a:t>
            </a:r>
          </a:p>
          <a:p>
            <a:pPr lvl="1"/>
            <a:r>
              <a:rPr lang="en-US" dirty="0"/>
              <a:t>Model current workflow practices </a:t>
            </a:r>
          </a:p>
          <a:p>
            <a:pPr lvl="1"/>
            <a:r>
              <a:rPr lang="en-US" dirty="0"/>
              <a:t>Visualize work in progress and determine limits</a:t>
            </a:r>
          </a:p>
          <a:p>
            <a:pPr lvl="1"/>
            <a:r>
              <a:rPr lang="en-US" dirty="0"/>
              <a:t>Invest in ongoing process improvement</a:t>
            </a:r>
          </a:p>
          <a:p>
            <a:pPr lvl="1"/>
            <a:r>
              <a:rPr lang="en-US" dirty="0"/>
              <a:t>Adopt modern best practices and </a:t>
            </a:r>
            <a:r>
              <a:rPr lang="en-US" dirty="0" smtClean="0"/>
              <a:t>tools</a:t>
            </a:r>
            <a:endParaRPr lang="en-US" dirty="0"/>
          </a:p>
        </p:txBody>
      </p:sp>
      <p:sp>
        <p:nvSpPr>
          <p:cNvPr id="4" name="Text Placeholder 3"/>
          <p:cNvSpPr>
            <a:spLocks noGrp="1"/>
          </p:cNvSpPr>
          <p:nvPr>
            <p:ph type="body" sz="quarter" idx="11"/>
          </p:nvPr>
        </p:nvSpPr>
        <p:spPr/>
        <p:txBody>
          <a:bodyPr/>
          <a:lstStyle/>
          <a:p>
            <a:r>
              <a:rPr lang="en-US" b="1" dirty="0" smtClean="0"/>
              <a:t>ALM - </a:t>
            </a:r>
            <a:r>
              <a:rPr lang="en-US" b="1" dirty="0"/>
              <a:t>Improves Efficiency</a:t>
            </a:r>
          </a:p>
        </p:txBody>
      </p:sp>
      <p:grpSp>
        <p:nvGrpSpPr>
          <p:cNvPr id="5" name="Group 4"/>
          <p:cNvGrpSpPr/>
          <p:nvPr/>
        </p:nvGrpSpPr>
        <p:grpSpPr>
          <a:xfrm>
            <a:off x="6680201" y="1372521"/>
            <a:ext cx="1409700" cy="1346200"/>
            <a:chOff x="7543800" y="762000"/>
            <a:chExt cx="1409700" cy="1346200"/>
          </a:xfrm>
        </p:grpSpPr>
        <p:sp>
          <p:nvSpPr>
            <p:cNvPr id="6" name="Rectangle 5"/>
            <p:cNvSpPr/>
            <p:nvPr/>
          </p:nvSpPr>
          <p:spPr>
            <a:xfrm>
              <a:off x="7543800" y="762000"/>
              <a:ext cx="1409700" cy="13462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Wingdings" panose="05000000000000000000" pitchFamily="2" charset="2"/>
              </a:endParaRPr>
            </a:p>
          </p:txBody>
        </p:sp>
        <p:sp>
          <p:nvSpPr>
            <p:cNvPr id="7" name="Down Arrow 6"/>
            <p:cNvSpPr/>
            <p:nvPr/>
          </p:nvSpPr>
          <p:spPr>
            <a:xfrm rot="10800000">
              <a:off x="7991490" y="973330"/>
              <a:ext cx="533400" cy="855470"/>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56958858"/>
      </p:ext>
    </p:extLst>
  </p:cSld>
  <p:clrMapOvr>
    <a:masterClrMapping/>
  </p:clrMapOvr>
  <p:transition spd="slow">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What:</a:t>
            </a:r>
          </a:p>
          <a:p>
            <a:pPr lvl="1"/>
            <a:r>
              <a:rPr lang="en-US" dirty="0"/>
              <a:t>Spend less money to achieve equivalent </a:t>
            </a:r>
            <a:br>
              <a:rPr lang="en-US" dirty="0"/>
            </a:br>
            <a:r>
              <a:rPr lang="en-US" dirty="0"/>
              <a:t>or better results</a:t>
            </a:r>
          </a:p>
          <a:p>
            <a:endParaRPr lang="en-US" dirty="0"/>
          </a:p>
          <a:p>
            <a:r>
              <a:rPr lang="en-US" dirty="0"/>
              <a:t>Why:</a:t>
            </a:r>
          </a:p>
          <a:p>
            <a:pPr lvl="1"/>
            <a:r>
              <a:rPr lang="en-US" dirty="0"/>
              <a:t>Improve profitability</a:t>
            </a:r>
          </a:p>
          <a:p>
            <a:pPr lvl="1"/>
            <a:r>
              <a:rPr lang="en-US" dirty="0"/>
              <a:t>Free up resources to address additional business needs</a:t>
            </a:r>
          </a:p>
          <a:p>
            <a:pPr lvl="1"/>
            <a:endParaRPr lang="en-US" dirty="0"/>
          </a:p>
          <a:p>
            <a:r>
              <a:rPr lang="en-US" dirty="0"/>
              <a:t>How:</a:t>
            </a:r>
          </a:p>
          <a:p>
            <a:pPr lvl="1"/>
            <a:r>
              <a:rPr lang="en-US" dirty="0"/>
              <a:t>Adopt ALM tools and practices to </a:t>
            </a:r>
          </a:p>
          <a:p>
            <a:pPr lvl="2"/>
            <a:r>
              <a:rPr lang="en-US" dirty="0"/>
              <a:t>…improve efficiency, quality, responsiveness and resource utilization and</a:t>
            </a:r>
          </a:p>
          <a:p>
            <a:pPr lvl="2"/>
            <a:r>
              <a:rPr lang="en-US" dirty="0"/>
              <a:t>…reduce cycle time and risk</a:t>
            </a:r>
            <a:r>
              <a:rPr lang="en-US" dirty="0" smtClean="0"/>
              <a:t>.</a:t>
            </a:r>
            <a:endParaRPr lang="en-US" dirty="0"/>
          </a:p>
        </p:txBody>
      </p:sp>
      <p:sp>
        <p:nvSpPr>
          <p:cNvPr id="4" name="Text Placeholder 3"/>
          <p:cNvSpPr>
            <a:spLocks noGrp="1"/>
          </p:cNvSpPr>
          <p:nvPr>
            <p:ph type="body" sz="quarter" idx="11"/>
          </p:nvPr>
        </p:nvSpPr>
        <p:spPr/>
        <p:txBody>
          <a:bodyPr/>
          <a:lstStyle/>
          <a:p>
            <a:r>
              <a:rPr lang="en-US" b="1" dirty="0" smtClean="0"/>
              <a:t>ALM - </a:t>
            </a:r>
            <a:r>
              <a:rPr lang="en-US" b="1" dirty="0"/>
              <a:t>Reduces Development Costs</a:t>
            </a:r>
          </a:p>
        </p:txBody>
      </p:sp>
      <p:sp>
        <p:nvSpPr>
          <p:cNvPr id="5" name="Rectangle 4"/>
          <p:cNvSpPr/>
          <p:nvPr/>
        </p:nvSpPr>
        <p:spPr>
          <a:xfrm>
            <a:off x="6680201" y="1372521"/>
            <a:ext cx="1409700" cy="13462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smtClean="0">
                <a:latin typeface="Impact" panose="020B0806030902050204" pitchFamily="34" charset="0"/>
              </a:rPr>
              <a:t>$</a:t>
            </a:r>
            <a:endParaRPr lang="en-US" b="1" dirty="0">
              <a:latin typeface="Impact" panose="020B0806030902050204" pitchFamily="34" charset="0"/>
            </a:endParaRPr>
          </a:p>
        </p:txBody>
      </p:sp>
    </p:spTree>
    <p:extLst>
      <p:ext uri="{BB962C8B-B14F-4D97-AF65-F5344CB8AC3E}">
        <p14:creationId xmlns:p14="http://schemas.microsoft.com/office/powerpoint/2010/main" val="2511397664"/>
      </p:ext>
    </p:extLst>
  </p:cSld>
  <p:clrMapOvr>
    <a:masterClrMapping/>
  </p:clrMapOvr>
  <p:transition spd="slow">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What:</a:t>
            </a:r>
          </a:p>
          <a:p>
            <a:pPr lvl="1"/>
            <a:r>
              <a:rPr lang="en-US" dirty="0"/>
              <a:t>Understand and anticipate business needs</a:t>
            </a:r>
          </a:p>
          <a:p>
            <a:pPr lvl="1"/>
            <a:r>
              <a:rPr lang="en-US" dirty="0"/>
              <a:t>Deliver what is needed on time and within budget</a:t>
            </a:r>
          </a:p>
          <a:p>
            <a:endParaRPr lang="en-US" dirty="0"/>
          </a:p>
          <a:p>
            <a:r>
              <a:rPr lang="en-US" dirty="0"/>
              <a:t>Why:</a:t>
            </a:r>
          </a:p>
          <a:p>
            <a:pPr lvl="1"/>
            <a:r>
              <a:rPr lang="en-US" dirty="0"/>
              <a:t>Satisfied stakeholders indicate that application development is successfully supporting the business</a:t>
            </a:r>
          </a:p>
          <a:p>
            <a:endParaRPr lang="en-US" dirty="0"/>
          </a:p>
          <a:p>
            <a:r>
              <a:rPr lang="en-US" dirty="0"/>
              <a:t>How:</a:t>
            </a:r>
          </a:p>
          <a:p>
            <a:pPr lvl="1"/>
            <a:r>
              <a:rPr lang="en-US" dirty="0"/>
              <a:t>Consistent and frequent feedback from stakeholder(s)</a:t>
            </a:r>
          </a:p>
          <a:p>
            <a:pPr lvl="1"/>
            <a:r>
              <a:rPr lang="en-US" dirty="0"/>
              <a:t>Correct course as needed to ensure application meets needs</a:t>
            </a:r>
          </a:p>
          <a:p>
            <a:pPr lvl="1"/>
            <a:r>
              <a:rPr lang="en-US" dirty="0"/>
              <a:t>Embrace application quality</a:t>
            </a:r>
          </a:p>
          <a:p>
            <a:pPr lvl="1"/>
            <a:r>
              <a:rPr lang="en-US" dirty="0"/>
              <a:t>Foster open and transparent communications with the </a:t>
            </a:r>
            <a:r>
              <a:rPr lang="en-US" dirty="0" smtClean="0"/>
              <a:t>business</a:t>
            </a:r>
            <a:endParaRPr lang="en-US" dirty="0"/>
          </a:p>
        </p:txBody>
      </p:sp>
      <p:sp>
        <p:nvSpPr>
          <p:cNvPr id="4" name="Text Placeholder 3"/>
          <p:cNvSpPr>
            <a:spLocks noGrp="1"/>
          </p:cNvSpPr>
          <p:nvPr>
            <p:ph type="body" sz="quarter" idx="11"/>
          </p:nvPr>
        </p:nvSpPr>
        <p:spPr/>
        <p:txBody>
          <a:bodyPr/>
          <a:lstStyle/>
          <a:p>
            <a:r>
              <a:rPr lang="en-US" b="1" dirty="0" smtClean="0"/>
              <a:t>ALM - </a:t>
            </a:r>
            <a:r>
              <a:rPr lang="en-US" b="1" dirty="0"/>
              <a:t>Maximizes Stakeholder Satisfaction</a:t>
            </a:r>
          </a:p>
        </p:txBody>
      </p:sp>
      <p:grpSp>
        <p:nvGrpSpPr>
          <p:cNvPr id="5" name="Group 4"/>
          <p:cNvGrpSpPr/>
          <p:nvPr/>
        </p:nvGrpSpPr>
        <p:grpSpPr>
          <a:xfrm>
            <a:off x="6680201" y="1372521"/>
            <a:ext cx="1409700" cy="1346200"/>
            <a:chOff x="7543800" y="762000"/>
            <a:chExt cx="1409700" cy="1346200"/>
          </a:xfrm>
        </p:grpSpPr>
        <p:sp>
          <p:nvSpPr>
            <p:cNvPr id="6" name="Rectangle 5"/>
            <p:cNvSpPr/>
            <p:nvPr/>
          </p:nvSpPr>
          <p:spPr>
            <a:xfrm>
              <a:off x="7543800" y="762000"/>
              <a:ext cx="1409700" cy="13462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Impact" panose="020B0806030902050204" pitchFamily="34" charset="0"/>
              </a:endParaRPr>
            </a:p>
          </p:txBody>
        </p:sp>
        <p:sp>
          <p:nvSpPr>
            <p:cNvPr id="7" name="Heart 6"/>
            <p:cNvSpPr/>
            <p:nvPr/>
          </p:nvSpPr>
          <p:spPr>
            <a:xfrm>
              <a:off x="7848600" y="1066800"/>
              <a:ext cx="838200" cy="762000"/>
            </a:xfrm>
            <a:prstGeom prst="hear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56056641"/>
      </p:ext>
    </p:extLst>
  </p:cSld>
  <p:clrMapOvr>
    <a:masterClrMapping/>
  </p:clrMapOvr>
  <p:transition spd="slow">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28" name="Rectangle 27"/>
          <p:cNvSpPr/>
          <p:nvPr/>
        </p:nvSpPr>
        <p:spPr>
          <a:xfrm>
            <a:off x="1153488" y="1316505"/>
            <a:ext cx="4866312" cy="4572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Reduces </a:t>
            </a:r>
            <a:r>
              <a:rPr lang="en-US" dirty="0" smtClean="0"/>
              <a:t>Development Costs</a:t>
            </a:r>
            <a:endParaRPr lang="en-US" dirty="0"/>
          </a:p>
        </p:txBody>
      </p:sp>
      <p:grpSp>
        <p:nvGrpSpPr>
          <p:cNvPr id="37" name="Group 36"/>
          <p:cNvGrpSpPr/>
          <p:nvPr/>
        </p:nvGrpSpPr>
        <p:grpSpPr>
          <a:xfrm>
            <a:off x="611526" y="1090469"/>
            <a:ext cx="8151474" cy="5715000"/>
            <a:chOff x="1144926" y="762000"/>
            <a:chExt cx="8151474" cy="5715000"/>
          </a:xfrm>
        </p:grpSpPr>
        <p:sp>
          <p:nvSpPr>
            <p:cNvPr id="38" name="Rectangle 37"/>
            <p:cNvSpPr/>
            <p:nvPr/>
          </p:nvSpPr>
          <p:spPr>
            <a:xfrm>
              <a:off x="1144926" y="762000"/>
              <a:ext cx="8151474"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1222518" y="1316487"/>
              <a:ext cx="7692882" cy="21796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numCol="3" rtlCol="0" anchor="ctr"/>
            <a:lstStyle/>
            <a:p>
              <a:pPr marL="285750" indent="-285750">
                <a:buFont typeface="Arial" panose="020B0604020202020204" pitchFamily="34" charset="0"/>
                <a:buChar char="•"/>
              </a:pPr>
              <a:r>
                <a:rPr lang="en-US" sz="1400" dirty="0" smtClean="0">
                  <a:solidFill>
                    <a:schemeClr val="bg1">
                      <a:lumMod val="75000"/>
                    </a:schemeClr>
                  </a:solidFill>
                </a:rPr>
                <a:t>Common vocabulary</a:t>
              </a:r>
            </a:p>
            <a:p>
              <a:pPr marL="285750" indent="-285750">
                <a:buFont typeface="Arial" panose="020B0604020202020204" pitchFamily="34" charset="0"/>
                <a:buChar char="•"/>
              </a:pPr>
              <a:r>
                <a:rPr lang="en-US" sz="1400" dirty="0" smtClean="0">
                  <a:solidFill>
                    <a:schemeClr val="bg1">
                      <a:lumMod val="75000"/>
                    </a:schemeClr>
                  </a:solidFill>
                </a:rPr>
                <a:t>Consolidated &amp; Consistent Information</a:t>
              </a:r>
            </a:p>
            <a:p>
              <a:pPr marL="285750" indent="-285750">
                <a:buFont typeface="Arial" panose="020B0604020202020204" pitchFamily="34" charset="0"/>
                <a:buChar char="•"/>
              </a:pPr>
              <a:r>
                <a:rPr lang="en-US" sz="1400" dirty="0" smtClean="0">
                  <a:solidFill>
                    <a:schemeClr val="bg1">
                      <a:lumMod val="75000"/>
                    </a:schemeClr>
                  </a:solidFill>
                </a:rPr>
                <a:t>Backlog Management</a:t>
              </a:r>
            </a:p>
            <a:p>
              <a:pPr marL="285750" indent="-285750">
                <a:buFont typeface="Arial" panose="020B0604020202020204" pitchFamily="34" charset="0"/>
                <a:buChar char="•"/>
              </a:pPr>
              <a:r>
                <a:rPr lang="en-US" sz="1400" dirty="0" smtClean="0">
                  <a:solidFill>
                    <a:schemeClr val="bg1">
                      <a:lumMod val="75000"/>
                    </a:schemeClr>
                  </a:solidFill>
                </a:rPr>
                <a:t>Storyboarding</a:t>
              </a:r>
            </a:p>
            <a:p>
              <a:pPr marL="285750" indent="-285750">
                <a:buFont typeface="Arial" panose="020B0604020202020204" pitchFamily="34" charset="0"/>
                <a:buChar char="•"/>
              </a:pPr>
              <a:r>
                <a:rPr lang="en-US" sz="1400" dirty="0" smtClean="0">
                  <a:solidFill>
                    <a:schemeClr val="bg1">
                      <a:lumMod val="75000"/>
                    </a:schemeClr>
                  </a:solidFill>
                </a:rPr>
                <a:t>Team Mindset</a:t>
              </a:r>
            </a:p>
            <a:p>
              <a:pPr marL="285750" indent="-285750">
                <a:buFont typeface="Arial" panose="020B0604020202020204" pitchFamily="34" charset="0"/>
                <a:buChar char="•"/>
              </a:pPr>
              <a:r>
                <a:rPr lang="en-US" sz="1400" dirty="0" smtClean="0">
                  <a:solidFill>
                    <a:schemeClr val="bg1">
                      <a:lumMod val="75000"/>
                    </a:schemeClr>
                  </a:solidFill>
                </a:rPr>
                <a:t>Requirements feedback</a:t>
              </a:r>
            </a:p>
            <a:p>
              <a:pPr marL="285750" indent="-285750">
                <a:buFont typeface="Arial" panose="020B0604020202020204" pitchFamily="34" charset="0"/>
                <a:buChar char="•"/>
              </a:pPr>
              <a:r>
                <a:rPr lang="en-US" sz="1400" dirty="0" smtClean="0">
                  <a:solidFill>
                    <a:schemeClr val="bg1">
                      <a:lumMod val="75000"/>
                    </a:schemeClr>
                  </a:solidFill>
                </a:rPr>
                <a:t>Iterative Development</a:t>
              </a:r>
            </a:p>
            <a:p>
              <a:pPr marL="285750" indent="-285750">
                <a:buFont typeface="Arial" panose="020B0604020202020204" pitchFamily="34" charset="0"/>
                <a:buChar char="•"/>
              </a:pPr>
              <a:r>
                <a:rPr lang="en-US" sz="1400" dirty="0" smtClean="0">
                  <a:solidFill>
                    <a:schemeClr val="bg1">
                      <a:lumMod val="75000"/>
                    </a:schemeClr>
                  </a:solidFill>
                </a:rPr>
                <a:t>Agile Planning</a:t>
              </a:r>
            </a:p>
            <a:p>
              <a:pPr marL="285750" indent="-285750">
                <a:buFont typeface="Arial" panose="020B0604020202020204" pitchFamily="34" charset="0"/>
                <a:buChar char="•"/>
              </a:pPr>
              <a:r>
                <a:rPr lang="en-US" sz="1400" dirty="0" smtClean="0">
                  <a:solidFill>
                    <a:schemeClr val="bg1">
                      <a:lumMod val="75000"/>
                    </a:schemeClr>
                  </a:solidFill>
                </a:rPr>
                <a:t>Automated Builds </a:t>
              </a:r>
            </a:p>
            <a:p>
              <a:pPr marL="285750" indent="-285750">
                <a:buFont typeface="Arial" panose="020B0604020202020204" pitchFamily="34" charset="0"/>
                <a:buChar char="•"/>
              </a:pPr>
              <a:r>
                <a:rPr lang="en-US" sz="1400" dirty="0" smtClean="0">
                  <a:solidFill>
                    <a:schemeClr val="bg1">
                      <a:lumMod val="75000"/>
                    </a:schemeClr>
                  </a:solidFill>
                </a:rPr>
                <a:t>Capacity Management</a:t>
              </a:r>
            </a:p>
            <a:p>
              <a:pPr marL="285750" indent="-285750">
                <a:buFont typeface="Arial" panose="020B0604020202020204" pitchFamily="34" charset="0"/>
                <a:buChar char="•"/>
              </a:pPr>
              <a:r>
                <a:rPr lang="en-US" sz="1400" dirty="0" smtClean="0">
                  <a:solidFill>
                    <a:schemeClr val="bg1">
                      <a:lumMod val="75000"/>
                    </a:schemeClr>
                  </a:solidFill>
                </a:rPr>
                <a:t>Integrated Team</a:t>
              </a:r>
            </a:p>
            <a:p>
              <a:pPr marL="285750" indent="-285750">
                <a:buFont typeface="Arial" panose="020B0604020202020204" pitchFamily="34" charset="0"/>
                <a:buChar char="•"/>
              </a:pPr>
              <a:r>
                <a:rPr lang="en-US" sz="1400" dirty="0" smtClean="0">
                  <a:solidFill>
                    <a:schemeClr val="bg1">
                      <a:lumMod val="75000"/>
                    </a:schemeClr>
                  </a:solidFill>
                </a:rPr>
                <a:t>Quality Mindset</a:t>
              </a:r>
            </a:p>
            <a:p>
              <a:pPr marL="285750" indent="-285750">
                <a:buFont typeface="Arial" panose="020B0604020202020204" pitchFamily="34" charset="0"/>
                <a:buChar char="•"/>
              </a:pPr>
              <a:r>
                <a:rPr lang="en-US" sz="1400" dirty="0" smtClean="0">
                  <a:solidFill>
                    <a:schemeClr val="bg1">
                      <a:lumMod val="75000"/>
                    </a:schemeClr>
                  </a:solidFill>
                </a:rPr>
                <a:t>Requirements driven</a:t>
              </a:r>
            </a:p>
            <a:p>
              <a:pPr marL="285750" indent="-285750">
                <a:buFont typeface="Arial" panose="020B0604020202020204" pitchFamily="34" charset="0"/>
                <a:buChar char="•"/>
              </a:pPr>
              <a:r>
                <a:rPr lang="en-US" sz="1400" dirty="0" smtClean="0">
                  <a:solidFill>
                    <a:schemeClr val="bg1">
                      <a:lumMod val="75000"/>
                    </a:schemeClr>
                  </a:solidFill>
                </a:rPr>
                <a:t>Transparency</a:t>
              </a:r>
            </a:p>
            <a:p>
              <a:pPr marL="285750" indent="-285750">
                <a:buFont typeface="Arial" panose="020B0604020202020204" pitchFamily="34" charset="0"/>
                <a:buChar char="•"/>
              </a:pPr>
              <a:r>
                <a:rPr lang="en-US" sz="1400" dirty="0" smtClean="0">
                  <a:solidFill>
                    <a:schemeClr val="bg1">
                      <a:lumMod val="75000"/>
                    </a:schemeClr>
                  </a:solidFill>
                </a:rPr>
                <a:t>Stakeholder Feedback</a:t>
              </a:r>
            </a:p>
            <a:p>
              <a:pPr marL="285750" indent="-285750">
                <a:buFont typeface="Arial" panose="020B0604020202020204" pitchFamily="34" charset="0"/>
                <a:buChar char="•"/>
              </a:pPr>
              <a:r>
                <a:rPr lang="en-US" sz="1400" dirty="0" smtClean="0">
                  <a:solidFill>
                    <a:schemeClr val="bg1">
                      <a:lumMod val="75000"/>
                    </a:schemeClr>
                  </a:solidFill>
                </a:rPr>
                <a:t>Daily meetings</a:t>
              </a:r>
            </a:p>
            <a:p>
              <a:pPr marL="285750" indent="-285750">
                <a:buFont typeface="Arial" panose="020B0604020202020204" pitchFamily="34" charset="0"/>
                <a:buChar char="•"/>
              </a:pPr>
              <a:r>
                <a:rPr lang="en-US" sz="1400" dirty="0" smtClean="0">
                  <a:solidFill>
                    <a:schemeClr val="bg1">
                      <a:lumMod val="75000"/>
                    </a:schemeClr>
                  </a:solidFill>
                </a:rPr>
                <a:t>Current information</a:t>
              </a:r>
            </a:p>
            <a:p>
              <a:pPr marL="285750" indent="-285750">
                <a:buFont typeface="Arial" panose="020B0604020202020204" pitchFamily="34" charset="0"/>
                <a:buChar char="•"/>
              </a:pPr>
              <a:r>
                <a:rPr lang="en-US" sz="1400" dirty="0" smtClean="0">
                  <a:solidFill>
                    <a:schemeClr val="bg1">
                      <a:lumMod val="75000"/>
                    </a:schemeClr>
                  </a:solidFill>
                </a:rPr>
                <a:t>Quality Assurance</a:t>
              </a:r>
            </a:p>
            <a:p>
              <a:pPr marL="285750" indent="-285750">
                <a:buFont typeface="Arial" panose="020B0604020202020204" pitchFamily="34" charset="0"/>
                <a:buChar char="•"/>
              </a:pPr>
              <a:r>
                <a:rPr lang="en-US" sz="1400" dirty="0" smtClean="0">
                  <a:solidFill>
                    <a:schemeClr val="bg1">
                      <a:lumMod val="75000"/>
                    </a:schemeClr>
                  </a:solidFill>
                </a:rPr>
                <a:t>Rich communications</a:t>
              </a:r>
            </a:p>
            <a:p>
              <a:pPr marL="285750" indent="-285750">
                <a:buFont typeface="Arial" panose="020B0604020202020204" pitchFamily="34" charset="0"/>
                <a:buChar char="•"/>
              </a:pPr>
              <a:r>
                <a:rPr lang="en-US" sz="1400" dirty="0" smtClean="0">
                  <a:solidFill>
                    <a:schemeClr val="bg1">
                      <a:lumMod val="75000"/>
                    </a:schemeClr>
                  </a:solidFill>
                </a:rPr>
                <a:t>Test Environment Management</a:t>
              </a:r>
            </a:p>
            <a:p>
              <a:pPr marL="285750" indent="-285750">
                <a:buFont typeface="Arial" panose="020B0604020202020204" pitchFamily="34" charset="0"/>
                <a:buChar char="•"/>
              </a:pPr>
              <a:r>
                <a:rPr lang="en-US" sz="1400" dirty="0" smtClean="0">
                  <a:solidFill>
                    <a:schemeClr val="bg1">
                      <a:lumMod val="75000"/>
                    </a:schemeClr>
                  </a:solidFill>
                </a:rPr>
                <a:t>Performance Testing</a:t>
              </a:r>
            </a:p>
            <a:p>
              <a:pPr marL="285750" indent="-285750">
                <a:buFont typeface="Arial" panose="020B0604020202020204" pitchFamily="34" charset="0"/>
                <a:buChar char="•"/>
              </a:pPr>
              <a:r>
                <a:rPr lang="en-US" sz="1400" dirty="0" smtClean="0">
                  <a:solidFill>
                    <a:schemeClr val="bg1">
                      <a:lumMod val="75000"/>
                    </a:schemeClr>
                  </a:solidFill>
                </a:rPr>
                <a:t>Automated Deployment</a:t>
              </a:r>
            </a:p>
            <a:p>
              <a:pPr marL="285750" indent="-285750">
                <a:buFont typeface="Arial" panose="020B0604020202020204" pitchFamily="34" charset="0"/>
                <a:buChar char="•"/>
              </a:pPr>
              <a:r>
                <a:rPr lang="en-US" sz="1400" dirty="0" smtClean="0">
                  <a:solidFill>
                    <a:schemeClr val="bg1">
                      <a:lumMod val="75000"/>
                    </a:schemeClr>
                  </a:solidFill>
                </a:rPr>
                <a:t>Automated Testing</a:t>
              </a:r>
            </a:p>
            <a:p>
              <a:pPr marL="285750" indent="-285750">
                <a:buFont typeface="Arial" panose="020B0604020202020204" pitchFamily="34" charset="0"/>
                <a:buChar char="•"/>
              </a:pPr>
              <a:r>
                <a:rPr lang="en-US" sz="1400" dirty="0" smtClean="0">
                  <a:solidFill>
                    <a:schemeClr val="bg1">
                      <a:lumMod val="75000"/>
                    </a:schemeClr>
                  </a:solidFill>
                </a:rPr>
                <a:t>Continuous Delivery</a:t>
              </a:r>
            </a:p>
            <a:p>
              <a:pPr marL="285750" indent="-285750">
                <a:buFont typeface="Arial" panose="020B0604020202020204" pitchFamily="34" charset="0"/>
                <a:buChar char="•"/>
              </a:pPr>
              <a:r>
                <a:rPr lang="en-US" sz="1400" dirty="0" smtClean="0">
                  <a:solidFill>
                    <a:schemeClr val="bg1">
                      <a:lumMod val="75000"/>
                    </a:schemeClr>
                  </a:solidFill>
                </a:rPr>
                <a:t>Continuous Feedback</a:t>
              </a:r>
            </a:p>
            <a:p>
              <a:pPr marL="285750" indent="-285750">
                <a:buFont typeface="Arial" panose="020B0604020202020204" pitchFamily="34" charset="0"/>
                <a:buChar char="•"/>
              </a:pPr>
              <a:r>
                <a:rPr lang="en-US" sz="1400" dirty="0" smtClean="0">
                  <a:solidFill>
                    <a:schemeClr val="bg1">
                      <a:lumMod val="75000"/>
                    </a:schemeClr>
                  </a:solidFill>
                </a:rPr>
                <a:t>Continuous Improvement</a:t>
              </a:r>
            </a:p>
            <a:p>
              <a:pPr marL="285750" indent="-285750">
                <a:buFont typeface="Arial" panose="020B0604020202020204" pitchFamily="34" charset="0"/>
                <a:buChar char="•"/>
              </a:pPr>
              <a:r>
                <a:rPr lang="en-US" sz="1400" dirty="0" err="1" smtClean="0">
                  <a:solidFill>
                    <a:schemeClr val="bg1">
                      <a:lumMod val="75000"/>
                    </a:schemeClr>
                  </a:solidFill>
                </a:rPr>
                <a:t>Dev</a:t>
              </a:r>
              <a:r>
                <a:rPr lang="en-US" sz="1400" dirty="0" smtClean="0">
                  <a:solidFill>
                    <a:schemeClr val="bg1">
                      <a:lumMod val="75000"/>
                    </a:schemeClr>
                  </a:solidFill>
                </a:rPr>
                <a:t>/Ops Coordination</a:t>
              </a:r>
            </a:p>
          </p:txBody>
        </p:sp>
        <p:sp>
          <p:nvSpPr>
            <p:cNvPr id="40" name="Rectangle 39"/>
            <p:cNvSpPr/>
            <p:nvPr/>
          </p:nvSpPr>
          <p:spPr>
            <a:xfrm>
              <a:off x="1219200" y="3611089"/>
              <a:ext cx="7696200" cy="27126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3" spcCol="0" rtlCol="0" fromWordArt="0" anchor="ctr" anchorCtr="0" forceAA="0" compatLnSpc="1">
              <a:prstTxWarp prst="textNoShape">
                <a:avLst/>
              </a:prstTxWarp>
              <a:noAutofit/>
            </a:bodyPr>
            <a:lstStyle/>
            <a:p>
              <a:r>
                <a:rPr lang="en-US" sz="1400" dirty="0" smtClean="0">
                  <a:solidFill>
                    <a:schemeClr val="bg1">
                      <a:lumMod val="75000"/>
                    </a:schemeClr>
                  </a:solidFill>
                </a:rPr>
                <a:t>Team Foundation Server</a:t>
              </a:r>
            </a:p>
            <a:p>
              <a:pPr marL="285750" indent="-285750">
                <a:buFont typeface="Arial" panose="020B0604020202020204" pitchFamily="34" charset="0"/>
                <a:buChar char="•"/>
              </a:pPr>
              <a:r>
                <a:rPr lang="en-US" sz="1400" dirty="0" smtClean="0">
                  <a:solidFill>
                    <a:schemeClr val="bg1">
                      <a:lumMod val="75000"/>
                    </a:schemeClr>
                  </a:solidFill>
                </a:rPr>
                <a:t>Backlog Management</a:t>
              </a:r>
            </a:p>
            <a:p>
              <a:pPr marL="285750" indent="-285750">
                <a:buFont typeface="Arial" panose="020B0604020202020204" pitchFamily="34" charset="0"/>
                <a:buChar char="•"/>
              </a:pPr>
              <a:r>
                <a:rPr lang="en-US" sz="1400" dirty="0" smtClean="0">
                  <a:solidFill>
                    <a:schemeClr val="bg1">
                      <a:lumMod val="75000"/>
                    </a:schemeClr>
                  </a:solidFill>
                </a:rPr>
                <a:t>Capacity Management</a:t>
              </a:r>
            </a:p>
            <a:p>
              <a:pPr marL="285750" indent="-285750">
                <a:buFont typeface="Arial" panose="020B0604020202020204" pitchFamily="34" charset="0"/>
                <a:buChar char="•"/>
              </a:pPr>
              <a:r>
                <a:rPr lang="en-US" sz="1400" dirty="0" err="1" smtClean="0">
                  <a:solidFill>
                    <a:schemeClr val="bg1">
                      <a:lumMod val="75000"/>
                    </a:schemeClr>
                  </a:solidFill>
                </a:rPr>
                <a:t>Kanban</a:t>
              </a:r>
              <a:r>
                <a:rPr lang="en-US" sz="1400" dirty="0" smtClean="0">
                  <a:solidFill>
                    <a:schemeClr val="bg1">
                      <a:lumMod val="75000"/>
                    </a:schemeClr>
                  </a:solidFill>
                </a:rPr>
                <a:t> Board</a:t>
              </a:r>
            </a:p>
            <a:p>
              <a:pPr marL="285750" indent="-285750">
                <a:buFont typeface="Arial" panose="020B0604020202020204" pitchFamily="34" charset="0"/>
                <a:buChar char="•"/>
              </a:pPr>
              <a:r>
                <a:rPr lang="en-US" sz="1400" dirty="0" smtClean="0">
                  <a:solidFill>
                    <a:schemeClr val="bg1">
                      <a:lumMod val="75000"/>
                    </a:schemeClr>
                  </a:solidFill>
                </a:rPr>
                <a:t>Agile </a:t>
              </a:r>
              <a:r>
                <a:rPr lang="en-US" sz="1400" dirty="0" err="1" smtClean="0">
                  <a:solidFill>
                    <a:schemeClr val="bg1">
                      <a:lumMod val="75000"/>
                    </a:schemeClr>
                  </a:solidFill>
                </a:rPr>
                <a:t>Taskboard</a:t>
              </a:r>
              <a:endParaRPr lang="en-US" sz="1400" dirty="0" smtClean="0">
                <a:solidFill>
                  <a:schemeClr val="bg1">
                    <a:lumMod val="75000"/>
                  </a:schemeClr>
                </a:solidFill>
              </a:endParaRPr>
            </a:p>
            <a:p>
              <a:pPr marL="285750" indent="-285750">
                <a:buFont typeface="Arial" panose="020B0604020202020204" pitchFamily="34" charset="0"/>
                <a:buChar char="•"/>
              </a:pPr>
              <a:r>
                <a:rPr lang="en-US" sz="1400" dirty="0" smtClean="0">
                  <a:solidFill>
                    <a:schemeClr val="bg1">
                      <a:lumMod val="75000"/>
                    </a:schemeClr>
                  </a:solidFill>
                </a:rPr>
                <a:t>Integrated Reporting</a:t>
              </a:r>
            </a:p>
            <a:p>
              <a:pPr marL="285750" indent="-285750">
                <a:buFont typeface="Arial" panose="020B0604020202020204" pitchFamily="34" charset="0"/>
                <a:buChar char="•"/>
              </a:pPr>
              <a:r>
                <a:rPr lang="en-US" sz="1400" dirty="0" smtClean="0">
                  <a:solidFill>
                    <a:schemeClr val="bg1">
                      <a:lumMod val="75000"/>
                    </a:schemeClr>
                  </a:solidFill>
                </a:rPr>
                <a:t>Work Item Tracking</a:t>
              </a:r>
            </a:p>
            <a:p>
              <a:pPr marL="285750" indent="-285750">
                <a:buFont typeface="Arial" panose="020B0604020202020204" pitchFamily="34" charset="0"/>
                <a:buChar char="•"/>
              </a:pPr>
              <a:r>
                <a:rPr lang="en-US" sz="1400" dirty="0" smtClean="0">
                  <a:solidFill>
                    <a:schemeClr val="bg1">
                      <a:lumMod val="75000"/>
                    </a:schemeClr>
                  </a:solidFill>
                </a:rPr>
                <a:t>Team Foundation Build</a:t>
              </a:r>
            </a:p>
            <a:p>
              <a:pPr marL="285750" indent="-285750">
                <a:buFont typeface="Arial" panose="020B0604020202020204" pitchFamily="34" charset="0"/>
                <a:buChar char="•"/>
              </a:pPr>
              <a:r>
                <a:rPr lang="en-US" sz="1400" dirty="0" smtClean="0">
                  <a:solidFill>
                    <a:schemeClr val="bg1">
                      <a:lumMod val="75000"/>
                    </a:schemeClr>
                  </a:solidFill>
                </a:rPr>
                <a:t>Alerts</a:t>
              </a:r>
            </a:p>
            <a:p>
              <a:pPr marL="285750" indent="-285750">
                <a:buFont typeface="Arial" panose="020B0604020202020204" pitchFamily="34" charset="0"/>
                <a:buChar char="•"/>
              </a:pPr>
              <a:r>
                <a:rPr lang="en-US" sz="1400" dirty="0" smtClean="0">
                  <a:solidFill>
                    <a:schemeClr val="bg1">
                      <a:lumMod val="75000"/>
                    </a:schemeClr>
                  </a:solidFill>
                </a:rPr>
                <a:t>Dashboards</a:t>
              </a:r>
            </a:p>
            <a:p>
              <a:pPr marL="285750" indent="-285750">
                <a:buFont typeface="Arial" panose="020B0604020202020204" pitchFamily="34" charset="0"/>
                <a:buChar char="•"/>
              </a:pPr>
              <a:endParaRPr lang="en-US" sz="1400" dirty="0" smtClean="0">
                <a:solidFill>
                  <a:schemeClr val="bg1">
                    <a:lumMod val="75000"/>
                  </a:schemeClr>
                </a:solidFill>
              </a:endParaRPr>
            </a:p>
            <a:p>
              <a:r>
                <a:rPr lang="en-US" sz="1400" dirty="0" smtClean="0">
                  <a:solidFill>
                    <a:schemeClr val="bg1">
                      <a:lumMod val="75000"/>
                    </a:schemeClr>
                  </a:solidFill>
                </a:rPr>
                <a:t>PowerPoint Storyboarding</a:t>
              </a:r>
              <a:endParaRPr lang="en-US" sz="1400" dirty="0">
                <a:solidFill>
                  <a:schemeClr val="bg1">
                    <a:lumMod val="75000"/>
                  </a:schemeClr>
                </a:solidFill>
              </a:endParaRPr>
            </a:p>
            <a:p>
              <a:r>
                <a:rPr lang="en-US" sz="1400" dirty="0" smtClean="0">
                  <a:solidFill>
                    <a:schemeClr val="bg1">
                      <a:lumMod val="75000"/>
                    </a:schemeClr>
                  </a:solidFill>
                </a:rPr>
                <a:t>Visual Studio 2013</a:t>
              </a:r>
            </a:p>
            <a:p>
              <a:pPr marL="285750" indent="-285750">
                <a:buFont typeface="Arial" panose="020B0604020202020204" pitchFamily="34" charset="0"/>
                <a:buChar char="•"/>
              </a:pPr>
              <a:r>
                <a:rPr lang="en-US" sz="1400" dirty="0" smtClean="0">
                  <a:solidFill>
                    <a:schemeClr val="bg1">
                      <a:lumMod val="75000"/>
                    </a:schemeClr>
                  </a:solidFill>
                </a:rPr>
                <a:t>Integrated ALM</a:t>
              </a:r>
            </a:p>
            <a:p>
              <a:pPr marL="285750" indent="-285750">
                <a:buFont typeface="Arial" panose="020B0604020202020204" pitchFamily="34" charset="0"/>
                <a:buChar char="•"/>
              </a:pPr>
              <a:r>
                <a:rPr lang="en-US" sz="1400" dirty="0">
                  <a:solidFill>
                    <a:schemeClr val="bg1">
                      <a:lumMod val="75000"/>
                    </a:schemeClr>
                  </a:solidFill>
                </a:rPr>
                <a:t>Architecture tools</a:t>
              </a:r>
            </a:p>
            <a:p>
              <a:pPr marL="285750" indent="-285750">
                <a:buFont typeface="Arial" panose="020B0604020202020204" pitchFamily="34" charset="0"/>
                <a:buChar char="•"/>
              </a:pPr>
              <a:r>
                <a:rPr lang="en-US" sz="1400" dirty="0" smtClean="0">
                  <a:solidFill>
                    <a:schemeClr val="bg1">
                      <a:lumMod val="75000"/>
                    </a:schemeClr>
                  </a:solidFill>
                </a:rPr>
                <a:t>My Work</a:t>
              </a:r>
            </a:p>
            <a:p>
              <a:pPr marL="285750" indent="-285750">
                <a:buFont typeface="Arial" panose="020B0604020202020204" pitchFamily="34" charset="0"/>
                <a:buChar char="•"/>
              </a:pPr>
              <a:r>
                <a:rPr lang="en-US" sz="1400" dirty="0" smtClean="0">
                  <a:solidFill>
                    <a:schemeClr val="bg1">
                      <a:lumMod val="75000"/>
                    </a:schemeClr>
                  </a:solidFill>
                </a:rPr>
                <a:t>Suspend/Resume</a:t>
              </a:r>
            </a:p>
            <a:p>
              <a:pPr marL="285750" indent="-285750">
                <a:buFont typeface="Arial" panose="020B0604020202020204" pitchFamily="34" charset="0"/>
                <a:buChar char="•"/>
              </a:pPr>
              <a:r>
                <a:rPr lang="en-US" sz="1400" dirty="0" smtClean="0">
                  <a:solidFill>
                    <a:schemeClr val="bg1">
                      <a:lumMod val="75000"/>
                    </a:schemeClr>
                  </a:solidFill>
                </a:rPr>
                <a:t>Unit Testing</a:t>
              </a:r>
            </a:p>
            <a:p>
              <a:pPr marL="285750" indent="-285750">
                <a:buFont typeface="Arial" panose="020B0604020202020204" pitchFamily="34" charset="0"/>
                <a:buChar char="•"/>
              </a:pPr>
              <a:r>
                <a:rPr lang="en-US" sz="1400" dirty="0" smtClean="0">
                  <a:solidFill>
                    <a:schemeClr val="bg1">
                      <a:lumMod val="75000"/>
                    </a:schemeClr>
                  </a:solidFill>
                </a:rPr>
                <a:t>Fakes</a:t>
              </a:r>
            </a:p>
            <a:p>
              <a:pPr marL="285750" indent="-285750">
                <a:buFont typeface="Arial" panose="020B0604020202020204" pitchFamily="34" charset="0"/>
                <a:buChar char="•"/>
              </a:pPr>
              <a:r>
                <a:rPr lang="en-US" sz="1400" dirty="0" smtClean="0">
                  <a:solidFill>
                    <a:schemeClr val="bg1">
                      <a:lumMod val="75000"/>
                    </a:schemeClr>
                  </a:solidFill>
                </a:rPr>
                <a:t>Coded UI Testing</a:t>
              </a:r>
            </a:p>
            <a:p>
              <a:pPr marL="285750" indent="-285750">
                <a:buFont typeface="Arial" panose="020B0604020202020204" pitchFamily="34" charset="0"/>
                <a:buChar char="•"/>
              </a:pPr>
              <a:r>
                <a:rPr lang="en-US" sz="1400" dirty="0" smtClean="0">
                  <a:solidFill>
                    <a:schemeClr val="bg1">
                      <a:lumMod val="75000"/>
                    </a:schemeClr>
                  </a:solidFill>
                </a:rPr>
                <a:t>Load Testing</a:t>
              </a:r>
            </a:p>
            <a:p>
              <a:pPr marL="285750" indent="-285750">
                <a:buFont typeface="Arial" panose="020B0604020202020204" pitchFamily="34" charset="0"/>
                <a:buChar char="•"/>
              </a:pPr>
              <a:r>
                <a:rPr lang="en-US" sz="1400" dirty="0" smtClean="0">
                  <a:solidFill>
                    <a:schemeClr val="bg1">
                      <a:lumMod val="75000"/>
                    </a:schemeClr>
                  </a:solidFill>
                </a:rPr>
                <a:t>Code Metrics</a:t>
              </a:r>
            </a:p>
            <a:p>
              <a:pPr marL="285750" indent="-285750">
                <a:buFont typeface="Arial" panose="020B0604020202020204" pitchFamily="34" charset="0"/>
                <a:buChar char="•"/>
              </a:pPr>
              <a:r>
                <a:rPr lang="en-US" sz="1400" dirty="0" smtClean="0">
                  <a:solidFill>
                    <a:schemeClr val="bg1">
                      <a:lumMod val="75000"/>
                    </a:schemeClr>
                  </a:solidFill>
                </a:rPr>
                <a:t>Code Clone Analysis</a:t>
              </a:r>
            </a:p>
            <a:p>
              <a:pPr marL="285750" indent="-285750">
                <a:buFont typeface="Arial" panose="020B0604020202020204" pitchFamily="34" charset="0"/>
                <a:buChar char="•"/>
              </a:pPr>
              <a:r>
                <a:rPr lang="en-US" sz="1400" dirty="0" smtClean="0">
                  <a:solidFill>
                    <a:schemeClr val="bg1">
                      <a:lumMod val="75000"/>
                    </a:schemeClr>
                  </a:solidFill>
                </a:rPr>
                <a:t>IntelliTrace</a:t>
              </a:r>
            </a:p>
            <a:p>
              <a:r>
                <a:rPr lang="en-US" sz="1400" dirty="0" smtClean="0">
                  <a:solidFill>
                    <a:schemeClr val="bg1">
                      <a:lumMod val="75000"/>
                    </a:schemeClr>
                  </a:solidFill>
                </a:rPr>
                <a:t>Microsoft Test Manager</a:t>
              </a:r>
            </a:p>
            <a:p>
              <a:pPr marL="285750" indent="-285750">
                <a:buFont typeface="Arial" panose="020B0604020202020204" pitchFamily="34" charset="0"/>
                <a:buChar char="•"/>
              </a:pPr>
              <a:r>
                <a:rPr lang="en-US" sz="1400" dirty="0" smtClean="0">
                  <a:solidFill>
                    <a:schemeClr val="bg1">
                      <a:lumMod val="75000"/>
                    </a:schemeClr>
                  </a:solidFill>
                </a:rPr>
                <a:t>Requirements Suites</a:t>
              </a:r>
            </a:p>
            <a:p>
              <a:pPr marL="285750" indent="-285750">
                <a:buFont typeface="Arial" panose="020B0604020202020204" pitchFamily="34" charset="0"/>
                <a:buChar char="•"/>
              </a:pPr>
              <a:r>
                <a:rPr lang="en-US" sz="1400" dirty="0" smtClean="0">
                  <a:solidFill>
                    <a:schemeClr val="bg1">
                      <a:lumMod val="75000"/>
                    </a:schemeClr>
                  </a:solidFill>
                </a:rPr>
                <a:t>Manual Testing</a:t>
              </a:r>
            </a:p>
            <a:p>
              <a:pPr marL="285750" indent="-285750">
                <a:buFont typeface="Arial" panose="020B0604020202020204" pitchFamily="34" charset="0"/>
                <a:buChar char="•"/>
              </a:pPr>
              <a:r>
                <a:rPr lang="en-US" sz="1400" dirty="0" smtClean="0">
                  <a:solidFill>
                    <a:schemeClr val="bg1">
                      <a:lumMod val="75000"/>
                    </a:schemeClr>
                  </a:solidFill>
                </a:rPr>
                <a:t>Exploratory Testing</a:t>
              </a:r>
            </a:p>
            <a:p>
              <a:pPr marL="285750" indent="-285750">
                <a:buFont typeface="Arial" panose="020B0604020202020204" pitchFamily="34" charset="0"/>
                <a:buChar char="•"/>
              </a:pPr>
              <a:r>
                <a:rPr lang="en-US" sz="1400" dirty="0" smtClean="0">
                  <a:solidFill>
                    <a:schemeClr val="bg1">
                      <a:lumMod val="75000"/>
                    </a:schemeClr>
                  </a:solidFill>
                </a:rPr>
                <a:t>Rich Defect Tracking</a:t>
              </a:r>
            </a:p>
            <a:p>
              <a:pPr marL="285750" indent="-285750">
                <a:buFont typeface="Arial" panose="020B0604020202020204" pitchFamily="34" charset="0"/>
                <a:buChar char="•"/>
              </a:pPr>
              <a:r>
                <a:rPr lang="en-US" sz="1400" dirty="0" smtClean="0">
                  <a:solidFill>
                    <a:schemeClr val="bg1">
                      <a:lumMod val="75000"/>
                    </a:schemeClr>
                  </a:solidFill>
                </a:rPr>
                <a:t>Lab Management</a:t>
              </a:r>
            </a:p>
            <a:p>
              <a:pPr marL="285750" indent="-285750">
                <a:buFont typeface="Arial" panose="020B0604020202020204" pitchFamily="34" charset="0"/>
                <a:buChar char="•"/>
              </a:pPr>
              <a:r>
                <a:rPr lang="en-US" sz="1400" dirty="0" smtClean="0">
                  <a:solidFill>
                    <a:schemeClr val="bg1">
                      <a:lumMod val="75000"/>
                    </a:schemeClr>
                  </a:solidFill>
                </a:rPr>
                <a:t>Test Impact Analysis</a:t>
              </a:r>
            </a:p>
            <a:p>
              <a:pPr marL="285750" indent="-285750">
                <a:buFont typeface="Arial" panose="020B0604020202020204" pitchFamily="34" charset="0"/>
                <a:buChar char="•"/>
              </a:pPr>
              <a:endParaRPr lang="en-US" sz="1400" dirty="0">
                <a:solidFill>
                  <a:schemeClr val="bg1">
                    <a:lumMod val="75000"/>
                  </a:schemeClr>
                </a:solidFill>
              </a:endParaRPr>
            </a:p>
          </p:txBody>
        </p:sp>
        <p:sp>
          <p:nvSpPr>
            <p:cNvPr id="41" name="Rectangle 40"/>
            <p:cNvSpPr/>
            <p:nvPr/>
          </p:nvSpPr>
          <p:spPr>
            <a:xfrm>
              <a:off x="1222518" y="762000"/>
              <a:ext cx="7692882" cy="4618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ALM Practices and Tools</a:t>
              </a:r>
              <a:endParaRPr lang="en-US" b="1" dirty="0"/>
            </a:p>
          </p:txBody>
        </p:sp>
      </p:grpSp>
    </p:spTree>
    <p:extLst>
      <p:ext uri="{BB962C8B-B14F-4D97-AF65-F5344CB8AC3E}">
        <p14:creationId xmlns:p14="http://schemas.microsoft.com/office/powerpoint/2010/main" val="199689443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1000" fill="hold"/>
                                        <p:tgtEl>
                                          <p:spTgt spid="37"/>
                                        </p:tgtEl>
                                        <p:attrNameLst>
                                          <p:attrName>ppt_x</p:attrName>
                                        </p:attrNameLst>
                                      </p:cBhvr>
                                      <p:tavLst>
                                        <p:tav tm="0">
                                          <p:val>
                                            <p:strVal val="1+#ppt_w/2"/>
                                          </p:val>
                                        </p:tav>
                                        <p:tav tm="100000">
                                          <p:val>
                                            <p:strVal val="#ppt_x"/>
                                          </p:val>
                                        </p:tav>
                                      </p:tavLst>
                                    </p:anim>
                                    <p:anim calcmode="lin" valueType="num">
                                      <p:cBhvr additive="base">
                                        <p:cTn id="8" dur="10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Text Placeholder 3"/>
          <p:cNvSpPr>
            <a:spLocks noGrp="1"/>
          </p:cNvSpPr>
          <p:nvPr>
            <p:ph type="body" sz="quarter" idx="11"/>
          </p:nvPr>
        </p:nvSpPr>
        <p:spPr/>
        <p:txBody>
          <a:bodyPr/>
          <a:lstStyle/>
          <a:p>
            <a:r>
              <a:rPr lang="en-IN" b="1" dirty="0" smtClean="0"/>
              <a:t>ALM process – high level</a:t>
            </a:r>
            <a:endParaRPr lang="en-IN" b="1" dirty="0"/>
          </a:p>
        </p:txBody>
      </p:sp>
      <p:grpSp>
        <p:nvGrpSpPr>
          <p:cNvPr id="28" name="Group 27"/>
          <p:cNvGrpSpPr/>
          <p:nvPr/>
        </p:nvGrpSpPr>
        <p:grpSpPr>
          <a:xfrm>
            <a:off x="304800" y="1579417"/>
            <a:ext cx="8534400" cy="4343400"/>
            <a:chOff x="304800" y="1143000"/>
            <a:chExt cx="8534400" cy="4343400"/>
          </a:xfrm>
        </p:grpSpPr>
        <p:sp>
          <p:nvSpPr>
            <p:cNvPr id="5" name="Rectangle 32"/>
            <p:cNvSpPr>
              <a:spLocks noChangeArrowheads="1"/>
            </p:cNvSpPr>
            <p:nvPr/>
          </p:nvSpPr>
          <p:spPr bwMode="auto">
            <a:xfrm>
              <a:off x="6781800" y="2819400"/>
              <a:ext cx="2057400" cy="838200"/>
            </a:xfrm>
            <a:prstGeom prst="rect">
              <a:avLst/>
            </a:prstGeom>
            <a:solidFill>
              <a:schemeClr val="bg2">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eaLnBrk="1" hangingPunct="1"/>
              <a:endParaRPr lang="ko-KR" altLang="en-US"/>
            </a:p>
          </p:txBody>
        </p:sp>
        <p:sp>
          <p:nvSpPr>
            <p:cNvPr id="6" name="Rectangle 31"/>
            <p:cNvSpPr>
              <a:spLocks noChangeArrowheads="1"/>
            </p:cNvSpPr>
            <p:nvPr/>
          </p:nvSpPr>
          <p:spPr bwMode="auto">
            <a:xfrm>
              <a:off x="4724400" y="2819400"/>
              <a:ext cx="1905000" cy="838200"/>
            </a:xfrm>
            <a:prstGeom prst="rect">
              <a:avLst/>
            </a:prstGeom>
            <a:solidFill>
              <a:schemeClr val="bg2">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eaLnBrk="1" hangingPunct="1"/>
              <a:endParaRPr lang="ko-KR" altLang="en-US"/>
            </a:p>
          </p:txBody>
        </p:sp>
        <p:sp>
          <p:nvSpPr>
            <p:cNvPr id="7" name="Rectangle 30"/>
            <p:cNvSpPr>
              <a:spLocks noChangeArrowheads="1"/>
            </p:cNvSpPr>
            <p:nvPr/>
          </p:nvSpPr>
          <p:spPr bwMode="auto">
            <a:xfrm>
              <a:off x="2514600" y="2819400"/>
              <a:ext cx="2057400" cy="838200"/>
            </a:xfrm>
            <a:prstGeom prst="rect">
              <a:avLst/>
            </a:prstGeom>
            <a:solidFill>
              <a:schemeClr val="bg2">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eaLnBrk="1" hangingPunct="1"/>
              <a:endParaRPr lang="ko-KR" altLang="en-US"/>
            </a:p>
          </p:txBody>
        </p:sp>
        <p:sp>
          <p:nvSpPr>
            <p:cNvPr id="8" name="Rectangle 29"/>
            <p:cNvSpPr>
              <a:spLocks noChangeArrowheads="1"/>
            </p:cNvSpPr>
            <p:nvPr/>
          </p:nvSpPr>
          <p:spPr bwMode="auto">
            <a:xfrm>
              <a:off x="304800" y="2819400"/>
              <a:ext cx="2057400" cy="838200"/>
            </a:xfrm>
            <a:prstGeom prst="rect">
              <a:avLst/>
            </a:prstGeom>
            <a:solidFill>
              <a:schemeClr val="bg2">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eaLnBrk="1" hangingPunct="1"/>
              <a:endParaRPr lang="ko-KR" altLang="en-US"/>
            </a:p>
          </p:txBody>
        </p:sp>
        <p:pic>
          <p:nvPicPr>
            <p:cNvPr id="9" name="Picture 4" descr="C:\Documents and Settings\bwcho\My Documents\My Pictures\alm_sco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3000"/>
              <a:ext cx="8458200" cy="157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1"/>
            <p:cNvSpPr>
              <a:spLocks noChangeArrowheads="1"/>
            </p:cNvSpPr>
            <p:nvPr/>
          </p:nvSpPr>
          <p:spPr bwMode="auto">
            <a:xfrm>
              <a:off x="381000" y="4038600"/>
              <a:ext cx="1905000" cy="304800"/>
            </a:xfrm>
            <a:prstGeom prst="rect">
              <a:avLst/>
            </a:prstGeom>
            <a:gradFill rotWithShape="0">
              <a:gsLst>
                <a:gs pos="0">
                  <a:srgbClr val="30E01E"/>
                </a:gs>
                <a:gs pos="100000">
                  <a:srgbClr val="66E859"/>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algn="ctr" eaLnBrk="1" hangingPunct="1"/>
              <a:r>
                <a:rPr lang="en-US" altLang="ko-KR" sz="1200">
                  <a:latin typeface="맑은 고딕" panose="020B0503020000020004" pitchFamily="34" charset="-127"/>
                  <a:ea typeface="맑은 고딕" panose="020B0503020000020004" pitchFamily="34" charset="-127"/>
                </a:rPr>
                <a:t>Extract Requirement</a:t>
              </a:r>
            </a:p>
          </p:txBody>
        </p:sp>
        <p:sp>
          <p:nvSpPr>
            <p:cNvPr id="11" name="Rectangle 12"/>
            <p:cNvSpPr>
              <a:spLocks noChangeArrowheads="1"/>
            </p:cNvSpPr>
            <p:nvPr/>
          </p:nvSpPr>
          <p:spPr bwMode="auto">
            <a:xfrm>
              <a:off x="381000" y="4419600"/>
              <a:ext cx="1905000" cy="304800"/>
            </a:xfrm>
            <a:prstGeom prst="rect">
              <a:avLst/>
            </a:prstGeom>
            <a:gradFill rotWithShape="0">
              <a:gsLst>
                <a:gs pos="0">
                  <a:srgbClr val="30E01E"/>
                </a:gs>
                <a:gs pos="100000">
                  <a:srgbClr val="66E859"/>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algn="ctr" eaLnBrk="1" hangingPunct="1"/>
              <a:r>
                <a:rPr lang="en-US" altLang="ko-KR" sz="1200">
                  <a:latin typeface="맑은 고딕" panose="020B0503020000020004" pitchFamily="34" charset="-127"/>
                  <a:ea typeface="맑은 고딕" panose="020B0503020000020004" pitchFamily="34" charset="-127"/>
                </a:rPr>
                <a:t>Task Management</a:t>
              </a:r>
            </a:p>
          </p:txBody>
        </p:sp>
        <p:sp>
          <p:nvSpPr>
            <p:cNvPr id="12" name="Rectangle 13"/>
            <p:cNvSpPr>
              <a:spLocks noChangeArrowheads="1"/>
            </p:cNvSpPr>
            <p:nvPr/>
          </p:nvSpPr>
          <p:spPr bwMode="auto">
            <a:xfrm>
              <a:off x="381000" y="4800600"/>
              <a:ext cx="1905000" cy="304800"/>
            </a:xfrm>
            <a:prstGeom prst="rect">
              <a:avLst/>
            </a:prstGeom>
            <a:gradFill rotWithShape="0">
              <a:gsLst>
                <a:gs pos="0">
                  <a:srgbClr val="30E01E"/>
                </a:gs>
                <a:gs pos="100000">
                  <a:srgbClr val="66E859"/>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algn="ctr" eaLnBrk="1" hangingPunct="1"/>
              <a:r>
                <a:rPr lang="en-US" altLang="ko-KR" sz="1200">
                  <a:latin typeface="맑은 고딕" panose="020B0503020000020004" pitchFamily="34" charset="-127"/>
                  <a:ea typeface="맑은 고딕" panose="020B0503020000020004" pitchFamily="34" charset="-127"/>
                </a:rPr>
                <a:t>Dashboard</a:t>
              </a:r>
            </a:p>
          </p:txBody>
        </p:sp>
        <p:sp>
          <p:nvSpPr>
            <p:cNvPr id="13" name="Rectangle 14"/>
            <p:cNvSpPr>
              <a:spLocks noChangeArrowheads="1"/>
            </p:cNvSpPr>
            <p:nvPr/>
          </p:nvSpPr>
          <p:spPr bwMode="auto">
            <a:xfrm>
              <a:off x="2590800" y="4038600"/>
              <a:ext cx="1905000" cy="304800"/>
            </a:xfrm>
            <a:prstGeom prst="rect">
              <a:avLst/>
            </a:prstGeom>
            <a:gradFill rotWithShape="0">
              <a:gsLst>
                <a:gs pos="0">
                  <a:srgbClr val="F9DBF5"/>
                </a:gs>
                <a:gs pos="100000">
                  <a:srgbClr val="FBE4F8"/>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algn="ctr" eaLnBrk="1" hangingPunct="1"/>
              <a:r>
                <a:rPr lang="en-US" altLang="ko-KR" sz="1200">
                  <a:latin typeface="맑은 고딕" panose="020B0503020000020004" pitchFamily="34" charset="-127"/>
                  <a:ea typeface="맑은 고딕" panose="020B0503020000020004" pitchFamily="34" charset="-127"/>
                </a:rPr>
                <a:t>Source code management</a:t>
              </a:r>
            </a:p>
          </p:txBody>
        </p:sp>
        <p:sp>
          <p:nvSpPr>
            <p:cNvPr id="14" name="Rectangle 15"/>
            <p:cNvSpPr>
              <a:spLocks noChangeArrowheads="1"/>
            </p:cNvSpPr>
            <p:nvPr/>
          </p:nvSpPr>
          <p:spPr bwMode="auto">
            <a:xfrm>
              <a:off x="2590800" y="4419600"/>
              <a:ext cx="1905000" cy="304800"/>
            </a:xfrm>
            <a:prstGeom prst="rect">
              <a:avLst/>
            </a:prstGeom>
            <a:gradFill rotWithShape="0">
              <a:gsLst>
                <a:gs pos="0">
                  <a:srgbClr val="F9DBF5"/>
                </a:gs>
                <a:gs pos="100000">
                  <a:srgbClr val="FBE4F8"/>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algn="ctr" eaLnBrk="1" hangingPunct="1"/>
              <a:r>
                <a:rPr lang="en-US" altLang="ko-KR" sz="1200">
                  <a:latin typeface="맑은 고딕" panose="020B0503020000020004" pitchFamily="34" charset="-127"/>
                  <a:ea typeface="맑은 고딕" panose="020B0503020000020004" pitchFamily="34" charset="-127"/>
                </a:rPr>
                <a:t>Contiguous Build</a:t>
              </a:r>
            </a:p>
          </p:txBody>
        </p:sp>
        <p:sp>
          <p:nvSpPr>
            <p:cNvPr id="15" name="Rectangle 16"/>
            <p:cNvSpPr>
              <a:spLocks noChangeArrowheads="1"/>
            </p:cNvSpPr>
            <p:nvPr/>
          </p:nvSpPr>
          <p:spPr bwMode="auto">
            <a:xfrm>
              <a:off x="2590800" y="4800600"/>
              <a:ext cx="1905000" cy="304800"/>
            </a:xfrm>
            <a:prstGeom prst="rect">
              <a:avLst/>
            </a:prstGeom>
            <a:gradFill rotWithShape="0">
              <a:gsLst>
                <a:gs pos="0">
                  <a:srgbClr val="F9DBF5"/>
                </a:gs>
                <a:gs pos="100000">
                  <a:srgbClr val="FBE4F8"/>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algn="ctr" eaLnBrk="1" hangingPunct="1"/>
              <a:r>
                <a:rPr lang="en-US" altLang="ko-KR" sz="1200">
                  <a:latin typeface="맑은 고딕" panose="020B0503020000020004" pitchFamily="34" charset="-127"/>
                  <a:ea typeface="맑은 고딕" panose="020B0503020000020004" pitchFamily="34" charset="-127"/>
                </a:rPr>
                <a:t>Standard IDE</a:t>
              </a:r>
            </a:p>
          </p:txBody>
        </p:sp>
        <p:sp>
          <p:nvSpPr>
            <p:cNvPr id="16" name="Rectangle 17"/>
            <p:cNvSpPr>
              <a:spLocks noChangeArrowheads="1"/>
            </p:cNvSpPr>
            <p:nvPr/>
          </p:nvSpPr>
          <p:spPr bwMode="auto">
            <a:xfrm>
              <a:off x="2590800" y="5181600"/>
              <a:ext cx="1905000" cy="304800"/>
            </a:xfrm>
            <a:prstGeom prst="rect">
              <a:avLst/>
            </a:prstGeom>
            <a:gradFill rotWithShape="0">
              <a:gsLst>
                <a:gs pos="0">
                  <a:srgbClr val="F9DBF5"/>
                </a:gs>
                <a:gs pos="100000">
                  <a:srgbClr val="FBE4F8"/>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algn="ctr" eaLnBrk="1" hangingPunct="1"/>
              <a:r>
                <a:rPr lang="en-US" altLang="ko-KR" sz="1200">
                  <a:latin typeface="맑은 고딕" panose="020B0503020000020004" pitchFamily="34" charset="-127"/>
                  <a:ea typeface="맑은 고딕" panose="020B0503020000020004" pitchFamily="34" charset="-127"/>
                </a:rPr>
                <a:t>Standard Build Script</a:t>
              </a:r>
            </a:p>
          </p:txBody>
        </p:sp>
        <p:sp>
          <p:nvSpPr>
            <p:cNvPr id="17" name="Rectangle 18"/>
            <p:cNvSpPr>
              <a:spLocks noChangeArrowheads="1"/>
            </p:cNvSpPr>
            <p:nvPr/>
          </p:nvSpPr>
          <p:spPr bwMode="auto">
            <a:xfrm>
              <a:off x="4724400" y="4038600"/>
              <a:ext cx="1905000" cy="304800"/>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algn="ctr" eaLnBrk="1" hangingPunct="1"/>
              <a:r>
                <a:rPr lang="en-US" altLang="ko-KR" sz="1200">
                  <a:latin typeface="맑은 고딕" panose="020B0503020000020004" pitchFamily="34" charset="-127"/>
                  <a:ea typeface="맑은 고딕" panose="020B0503020000020004" pitchFamily="34" charset="-127"/>
                </a:rPr>
                <a:t>Testing Process</a:t>
              </a:r>
            </a:p>
          </p:txBody>
        </p:sp>
        <p:sp>
          <p:nvSpPr>
            <p:cNvPr id="18" name="Rectangle 19"/>
            <p:cNvSpPr>
              <a:spLocks noChangeArrowheads="1"/>
            </p:cNvSpPr>
            <p:nvPr/>
          </p:nvSpPr>
          <p:spPr bwMode="auto">
            <a:xfrm>
              <a:off x="4724400" y="4419600"/>
              <a:ext cx="1905000" cy="304800"/>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algn="ctr" eaLnBrk="1" hangingPunct="1"/>
              <a:r>
                <a:rPr lang="en-US" altLang="ko-KR" sz="1200">
                  <a:latin typeface="맑은 고딕" panose="020B0503020000020004" pitchFamily="34" charset="-127"/>
                  <a:ea typeface="맑은 고딕" panose="020B0503020000020004" pitchFamily="34" charset="-127"/>
                </a:rPr>
                <a:t>Testing Framework</a:t>
              </a:r>
            </a:p>
          </p:txBody>
        </p:sp>
        <p:sp>
          <p:nvSpPr>
            <p:cNvPr id="19" name="Rectangle 20"/>
            <p:cNvSpPr>
              <a:spLocks noChangeArrowheads="1"/>
            </p:cNvSpPr>
            <p:nvPr/>
          </p:nvSpPr>
          <p:spPr bwMode="auto">
            <a:xfrm>
              <a:off x="4724400" y="4800600"/>
              <a:ext cx="1905000" cy="304800"/>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algn="ctr" eaLnBrk="1" hangingPunct="1"/>
              <a:r>
                <a:rPr lang="en-US" altLang="ko-KR" sz="1200">
                  <a:latin typeface="맑은 고딕" panose="020B0503020000020004" pitchFamily="34" charset="-127"/>
                  <a:ea typeface="맑은 고딕" panose="020B0503020000020004" pitchFamily="34" charset="-127"/>
                </a:rPr>
                <a:t>Static Testing</a:t>
              </a:r>
            </a:p>
          </p:txBody>
        </p:sp>
        <p:sp>
          <p:nvSpPr>
            <p:cNvPr id="20" name="Rectangle 21"/>
            <p:cNvSpPr>
              <a:spLocks noChangeArrowheads="1"/>
            </p:cNvSpPr>
            <p:nvPr/>
          </p:nvSpPr>
          <p:spPr bwMode="auto">
            <a:xfrm>
              <a:off x="4724400" y="5181600"/>
              <a:ext cx="1905000" cy="304800"/>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algn="ctr" eaLnBrk="1" hangingPunct="1"/>
              <a:r>
                <a:rPr lang="en-US" altLang="ko-KR" sz="1200">
                  <a:latin typeface="맑은 고딕" panose="020B0503020000020004" pitchFamily="34" charset="-127"/>
                  <a:ea typeface="맑은 고딕" panose="020B0503020000020004" pitchFamily="34" charset="-127"/>
                </a:rPr>
                <a:t>Defect Management</a:t>
              </a:r>
            </a:p>
          </p:txBody>
        </p:sp>
        <p:sp>
          <p:nvSpPr>
            <p:cNvPr id="21" name="Rectangle 22"/>
            <p:cNvSpPr>
              <a:spLocks noChangeArrowheads="1"/>
            </p:cNvSpPr>
            <p:nvPr/>
          </p:nvSpPr>
          <p:spPr bwMode="auto">
            <a:xfrm>
              <a:off x="6781800" y="4038600"/>
              <a:ext cx="1905000" cy="304800"/>
            </a:xfrm>
            <a:prstGeom prst="rect">
              <a:avLst/>
            </a:prstGeom>
            <a:solidFill>
              <a:srgbClr val="ACDED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algn="ctr" eaLnBrk="1" hangingPunct="1"/>
              <a:r>
                <a:rPr lang="en-US" altLang="ko-KR" sz="1200">
                  <a:latin typeface="맑은 고딕" panose="020B0503020000020004" pitchFamily="34" charset="-127"/>
                  <a:ea typeface="맑은 고딕" panose="020B0503020000020004" pitchFamily="34" charset="-127"/>
                </a:rPr>
                <a:t>Wiki based doc mgmt</a:t>
              </a:r>
            </a:p>
          </p:txBody>
        </p:sp>
        <p:sp>
          <p:nvSpPr>
            <p:cNvPr id="22" name="Rectangle 23"/>
            <p:cNvSpPr>
              <a:spLocks noChangeArrowheads="1"/>
            </p:cNvSpPr>
            <p:nvPr/>
          </p:nvSpPr>
          <p:spPr bwMode="auto">
            <a:xfrm>
              <a:off x="6781800" y="4419600"/>
              <a:ext cx="1905000" cy="304800"/>
            </a:xfrm>
            <a:prstGeom prst="rect">
              <a:avLst/>
            </a:prstGeom>
            <a:solidFill>
              <a:srgbClr val="ACDED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algn="ctr" eaLnBrk="1" hangingPunct="1"/>
              <a:r>
                <a:rPr lang="en-US" altLang="ko-KR" sz="1200">
                  <a:latin typeface="맑은 고딕" panose="020B0503020000020004" pitchFamily="34" charset="-127"/>
                  <a:ea typeface="맑은 고딕" panose="020B0503020000020004" pitchFamily="34" charset="-127"/>
                </a:rPr>
                <a:t>Forum based bi-directional</a:t>
              </a:r>
              <a:br>
                <a:rPr lang="en-US" altLang="ko-KR" sz="1200">
                  <a:latin typeface="맑은 고딕" panose="020B0503020000020004" pitchFamily="34" charset="-127"/>
                  <a:ea typeface="맑은 고딕" panose="020B0503020000020004" pitchFamily="34" charset="-127"/>
                </a:rPr>
              </a:br>
              <a:r>
                <a:rPr lang="en-US" altLang="ko-KR" sz="1200">
                  <a:latin typeface="맑은 고딕" panose="020B0503020000020004" pitchFamily="34" charset="-127"/>
                  <a:ea typeface="맑은 고딕" panose="020B0503020000020004" pitchFamily="34" charset="-127"/>
                </a:rPr>
                <a:t>communication</a:t>
              </a:r>
            </a:p>
          </p:txBody>
        </p:sp>
        <p:sp>
          <p:nvSpPr>
            <p:cNvPr id="23" name="Rectangle 24"/>
            <p:cNvSpPr>
              <a:spLocks noChangeArrowheads="1"/>
            </p:cNvSpPr>
            <p:nvPr/>
          </p:nvSpPr>
          <p:spPr bwMode="auto">
            <a:xfrm>
              <a:off x="6781800" y="4876800"/>
              <a:ext cx="1905000" cy="304800"/>
            </a:xfrm>
            <a:prstGeom prst="rect">
              <a:avLst/>
            </a:prstGeom>
            <a:solidFill>
              <a:srgbClr val="ACDED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algn="ctr" eaLnBrk="1" hangingPunct="1"/>
              <a:r>
                <a:rPr lang="en-US" altLang="ko-KR" sz="1200">
                  <a:latin typeface="맑은 고딕" panose="020B0503020000020004" pitchFamily="34" charset="-127"/>
                  <a:ea typeface="맑은 고딕" panose="020B0503020000020004" pitchFamily="34" charset="-127"/>
                </a:rPr>
                <a:t>Code review</a:t>
              </a:r>
            </a:p>
          </p:txBody>
        </p:sp>
        <p:sp>
          <p:nvSpPr>
            <p:cNvPr id="24" name="Text Box 25"/>
            <p:cNvSpPr txBox="1">
              <a:spLocks noChangeArrowheads="1"/>
            </p:cNvSpPr>
            <p:nvPr/>
          </p:nvSpPr>
          <p:spPr bwMode="auto">
            <a:xfrm>
              <a:off x="381000" y="2895600"/>
              <a:ext cx="19288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eaLnBrk="1" hangingPunct="1"/>
              <a:r>
                <a:rPr lang="en-US" altLang="ko-KR" sz="1400" dirty="0" smtClean="0">
                  <a:latin typeface="맑은 고딕" panose="020B0503020000020004" pitchFamily="34" charset="-127"/>
                  <a:ea typeface="맑은 고딕" panose="020B0503020000020004" pitchFamily="34" charset="-127"/>
                </a:rPr>
                <a:t>Project </a:t>
              </a:r>
              <a:r>
                <a:rPr lang="en-US" altLang="ko-KR" sz="1400" dirty="0">
                  <a:latin typeface="맑은 고딕" panose="020B0503020000020004" pitchFamily="34" charset="-127"/>
                  <a:ea typeface="맑은 고딕" panose="020B0503020000020004" pitchFamily="34" charset="-127"/>
                </a:rPr>
                <a:t>management</a:t>
              </a:r>
            </a:p>
          </p:txBody>
        </p:sp>
        <p:sp>
          <p:nvSpPr>
            <p:cNvPr id="25" name="Text Box 26"/>
            <p:cNvSpPr txBox="1">
              <a:spLocks noChangeArrowheads="1"/>
            </p:cNvSpPr>
            <p:nvPr/>
          </p:nvSpPr>
          <p:spPr bwMode="auto">
            <a:xfrm>
              <a:off x="2590800" y="2819400"/>
              <a:ext cx="1981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eaLnBrk="1" hangingPunct="1"/>
              <a:r>
                <a:rPr lang="en-US" altLang="ko-KR" sz="1400" dirty="0">
                  <a:latin typeface="맑은 고딕" panose="020B0503020000020004" pitchFamily="34" charset="-127"/>
                  <a:ea typeface="맑은 고딕" panose="020B0503020000020004" pitchFamily="34" charset="-127"/>
                </a:rPr>
                <a:t>Provide  development environment</a:t>
              </a:r>
            </a:p>
          </p:txBody>
        </p:sp>
        <p:sp>
          <p:nvSpPr>
            <p:cNvPr id="26" name="Text Box 27"/>
            <p:cNvSpPr txBox="1">
              <a:spLocks noChangeArrowheads="1"/>
            </p:cNvSpPr>
            <p:nvPr/>
          </p:nvSpPr>
          <p:spPr bwMode="auto">
            <a:xfrm>
              <a:off x="4724400" y="28194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eaLnBrk="1" hangingPunct="1"/>
              <a:r>
                <a:rPr lang="en-US" altLang="ko-KR" sz="1400" dirty="0">
                  <a:latin typeface="맑은 고딕" panose="020B0503020000020004" pitchFamily="34" charset="-127"/>
                  <a:ea typeface="맑은 고딕" panose="020B0503020000020004" pitchFamily="34" charset="-127"/>
                </a:rPr>
                <a:t>Assure quality</a:t>
              </a:r>
            </a:p>
          </p:txBody>
        </p:sp>
        <p:sp>
          <p:nvSpPr>
            <p:cNvPr id="27" name="Text Box 28"/>
            <p:cNvSpPr txBox="1">
              <a:spLocks noChangeArrowheads="1"/>
            </p:cNvSpPr>
            <p:nvPr/>
          </p:nvSpPr>
          <p:spPr bwMode="auto">
            <a:xfrm>
              <a:off x="6781800" y="2819400"/>
              <a:ext cx="18288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eaLnBrk="1" hangingPunct="1"/>
              <a:r>
                <a:rPr lang="en-US" altLang="ko-KR" sz="1400" dirty="0">
                  <a:latin typeface="맑은 고딕" panose="020B0503020000020004" pitchFamily="34" charset="-127"/>
                  <a:ea typeface="맑은 고딕" panose="020B0503020000020004" pitchFamily="34" charset="-127"/>
                </a:rPr>
                <a:t>Leverage collaboration and communication</a:t>
              </a:r>
            </a:p>
          </p:txBody>
        </p:sp>
      </p:grpSp>
    </p:spTree>
    <p:extLst>
      <p:ext uri="{BB962C8B-B14F-4D97-AF65-F5344CB8AC3E}">
        <p14:creationId xmlns:p14="http://schemas.microsoft.com/office/powerpoint/2010/main" val="299730892"/>
      </p:ext>
    </p:extLst>
  </p:cSld>
  <p:clrMapOvr>
    <a:masterClrMapping/>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t>End-to-End ALM – enabling good practices throughout the development cycle</a:t>
            </a:r>
            <a:endParaRPr lang="en-IN" dirty="0"/>
          </a:p>
          <a:p>
            <a:r>
              <a:rPr lang="en-IN" b="1" dirty="0" smtClean="0"/>
              <a:t>DevOps and Continuous Delivery – Getting feedback faster</a:t>
            </a:r>
          </a:p>
          <a:p>
            <a:r>
              <a:rPr lang="en-US" b="1" dirty="0"/>
              <a:t>Quality – Reducing defects through a holistic approach</a:t>
            </a:r>
            <a:endParaRPr lang="en-IN" b="1" dirty="0" smtClean="0"/>
          </a:p>
          <a:p>
            <a:r>
              <a:rPr lang="en-US" b="1" dirty="0"/>
              <a:t>Visibility – Understanding progress and identifying issues</a:t>
            </a:r>
            <a:endParaRPr lang="en-IN" b="1" dirty="0"/>
          </a:p>
        </p:txBody>
      </p:sp>
      <p:sp>
        <p:nvSpPr>
          <p:cNvPr id="4" name="Text Placeholder 3"/>
          <p:cNvSpPr>
            <a:spLocks noGrp="1"/>
          </p:cNvSpPr>
          <p:nvPr>
            <p:ph type="body" sz="quarter" idx="11"/>
          </p:nvPr>
        </p:nvSpPr>
        <p:spPr/>
        <p:txBody>
          <a:bodyPr/>
          <a:lstStyle/>
          <a:p>
            <a:r>
              <a:rPr lang="en-IN" b="1" dirty="0" smtClean="0"/>
              <a:t>Agenda</a:t>
            </a:r>
            <a:endParaRPr lang="en-IN" b="1" dirty="0"/>
          </a:p>
        </p:txBody>
      </p:sp>
    </p:spTree>
    <p:extLst>
      <p:ext uri="{BB962C8B-B14F-4D97-AF65-F5344CB8AC3E}">
        <p14:creationId xmlns:p14="http://schemas.microsoft.com/office/powerpoint/2010/main" val="2383496215"/>
      </p:ext>
    </p:extLst>
  </p:cSld>
  <p:clrMapOvr>
    <a:masterClrMapping/>
  </p:clrMapOvr>
  <p:transition spd="slow">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altLang="ko-KR" dirty="0"/>
              <a:t>Developer goes to office in morning.</a:t>
            </a:r>
          </a:p>
          <a:p>
            <a:r>
              <a:rPr lang="en-US" altLang="ko-KR" dirty="0"/>
              <a:t>Run </a:t>
            </a:r>
            <a:r>
              <a:rPr lang="en-US" altLang="ko-KR" dirty="0" smtClean="0"/>
              <a:t>Visual Studio </a:t>
            </a:r>
            <a:r>
              <a:rPr lang="en-US" altLang="ko-KR" dirty="0"/>
              <a:t>IDE.</a:t>
            </a:r>
          </a:p>
          <a:p>
            <a:r>
              <a:rPr lang="en-US" altLang="ko-KR" dirty="0"/>
              <a:t>In IDE, there are task list that are assigned to him.</a:t>
            </a:r>
          </a:p>
          <a:p>
            <a:r>
              <a:rPr lang="en-US" altLang="ko-KR" dirty="0" smtClean="0"/>
              <a:t>He / she </a:t>
            </a:r>
            <a:r>
              <a:rPr lang="en-US" altLang="ko-KR" dirty="0"/>
              <a:t>checks tasks with priority and pick up one.</a:t>
            </a:r>
          </a:p>
          <a:p>
            <a:r>
              <a:rPr lang="en-US" altLang="ko-KR" dirty="0"/>
              <a:t>Change </a:t>
            </a:r>
            <a:r>
              <a:rPr lang="en-US" altLang="ko-KR" dirty="0" smtClean="0"/>
              <a:t>the </a:t>
            </a:r>
            <a:r>
              <a:rPr lang="en-US" altLang="ko-KR" dirty="0"/>
              <a:t>status of the task to </a:t>
            </a:r>
            <a:r>
              <a:rPr lang="en-US" altLang="ko-KR" i="1" dirty="0"/>
              <a:t>In </a:t>
            </a:r>
            <a:r>
              <a:rPr lang="en-US" altLang="ko-KR" i="1" dirty="0" smtClean="0"/>
              <a:t>Progress / Active</a:t>
            </a:r>
            <a:endParaRPr lang="en-US" altLang="ko-KR" dirty="0"/>
          </a:p>
          <a:p>
            <a:r>
              <a:rPr lang="en-US" altLang="ko-KR" dirty="0"/>
              <a:t>Check out code from source code repository.</a:t>
            </a:r>
          </a:p>
          <a:p>
            <a:r>
              <a:rPr lang="en-US" altLang="ko-KR" dirty="0"/>
              <a:t>After implementation, </a:t>
            </a:r>
            <a:r>
              <a:rPr lang="en-US" altLang="ko-KR" dirty="0" smtClean="0"/>
              <a:t>he / she will </a:t>
            </a:r>
            <a:r>
              <a:rPr lang="en-US" altLang="ko-KR" dirty="0"/>
              <a:t>implement unit test with testing framework.</a:t>
            </a:r>
          </a:p>
          <a:p>
            <a:r>
              <a:rPr lang="en-US" altLang="ko-KR" dirty="0"/>
              <a:t>Execute test with standard build script. It automatically </a:t>
            </a:r>
            <a:r>
              <a:rPr lang="en-US" altLang="ko-KR" dirty="0" smtClean="0"/>
              <a:t>generates </a:t>
            </a:r>
            <a:r>
              <a:rPr lang="en-US" altLang="ko-KR" dirty="0"/>
              <a:t>test result, code coverage rate and run code inspection. Code inspection shows illegal naming convention or potential bugs.</a:t>
            </a:r>
          </a:p>
          <a:p>
            <a:r>
              <a:rPr lang="en-US" altLang="ko-KR" dirty="0" smtClean="0"/>
              <a:t>He / she </a:t>
            </a:r>
            <a:r>
              <a:rPr lang="en-US" altLang="ko-KR" dirty="0"/>
              <a:t>fix the code and re-run the script.</a:t>
            </a:r>
          </a:p>
          <a:p>
            <a:r>
              <a:rPr lang="en-US" altLang="ko-KR" dirty="0" smtClean="0"/>
              <a:t>He / she </a:t>
            </a:r>
            <a:r>
              <a:rPr lang="en-US" altLang="ko-KR" dirty="0"/>
              <a:t>checks code coverage </a:t>
            </a:r>
            <a:r>
              <a:rPr lang="en-US" altLang="ko-KR" dirty="0" smtClean="0"/>
              <a:t>rate. </a:t>
            </a:r>
            <a:r>
              <a:rPr lang="en-US" altLang="ko-KR" dirty="0"/>
              <a:t>After confirming the code coverage rate is </a:t>
            </a:r>
            <a:r>
              <a:rPr lang="en-US" altLang="ko-KR" dirty="0" smtClean="0"/>
              <a:t>meeting the set target. He / she commits </a:t>
            </a:r>
            <a:r>
              <a:rPr lang="en-US" altLang="ko-KR" dirty="0"/>
              <a:t>the code with the task ID.</a:t>
            </a:r>
          </a:p>
          <a:p>
            <a:pPr marL="0" indent="0">
              <a:buNone/>
            </a:pPr>
            <a:endParaRPr lang="en-US" dirty="0"/>
          </a:p>
        </p:txBody>
      </p:sp>
      <p:sp>
        <p:nvSpPr>
          <p:cNvPr id="4" name="Text Placeholder 3"/>
          <p:cNvSpPr>
            <a:spLocks noGrp="1"/>
          </p:cNvSpPr>
          <p:nvPr>
            <p:ph type="body" sz="quarter" idx="11"/>
          </p:nvPr>
        </p:nvSpPr>
        <p:spPr/>
        <p:txBody>
          <a:bodyPr/>
          <a:lstStyle/>
          <a:p>
            <a:r>
              <a:rPr lang="en-US" b="1" dirty="0" smtClean="0"/>
              <a:t>ALM – developers perspective (typical scenario)</a:t>
            </a:r>
            <a:endParaRPr lang="en-US" b="1" dirty="0"/>
          </a:p>
        </p:txBody>
      </p:sp>
    </p:spTree>
    <p:extLst>
      <p:ext uri="{BB962C8B-B14F-4D97-AF65-F5344CB8AC3E}">
        <p14:creationId xmlns:p14="http://schemas.microsoft.com/office/powerpoint/2010/main" val="4079577226"/>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48614" y="1727199"/>
            <a:ext cx="8338186" cy="4798291"/>
          </a:xfrm>
        </p:spPr>
        <p:txBody>
          <a:bodyPr>
            <a:normAutofit lnSpcReduction="10000"/>
          </a:bodyPr>
          <a:lstStyle/>
          <a:p>
            <a:r>
              <a:rPr lang="en-US" altLang="ko-KR" dirty="0"/>
              <a:t>CI (Contiguous Integration) system </a:t>
            </a:r>
            <a:r>
              <a:rPr lang="en-US" altLang="ko-KR" dirty="0" smtClean="0"/>
              <a:t>gets </a:t>
            </a:r>
            <a:r>
              <a:rPr lang="en-US" altLang="ko-KR" dirty="0"/>
              <a:t>a </a:t>
            </a:r>
            <a:r>
              <a:rPr lang="en-US" altLang="ko-KR" dirty="0" smtClean="0"/>
              <a:t>notification </a:t>
            </a:r>
            <a:r>
              <a:rPr lang="en-US" altLang="ko-KR" dirty="0"/>
              <a:t>that main source repository has been changed.</a:t>
            </a:r>
          </a:p>
          <a:p>
            <a:r>
              <a:rPr lang="en-US" altLang="ko-KR" dirty="0"/>
              <a:t>It </a:t>
            </a:r>
            <a:r>
              <a:rPr lang="en-US" altLang="ko-KR" dirty="0" smtClean="0"/>
              <a:t>checks </a:t>
            </a:r>
            <a:r>
              <a:rPr lang="en-US" altLang="ko-KR" dirty="0"/>
              <a:t>out the code and </a:t>
            </a:r>
            <a:r>
              <a:rPr lang="en-US" altLang="ko-KR" dirty="0" smtClean="0"/>
              <a:t>runs </a:t>
            </a:r>
            <a:r>
              <a:rPr lang="en-US" altLang="ko-KR" dirty="0"/>
              <a:t>build script.</a:t>
            </a:r>
          </a:p>
          <a:p>
            <a:r>
              <a:rPr lang="en-US" altLang="ko-KR" dirty="0"/>
              <a:t>Compile and deploy the code to </a:t>
            </a:r>
            <a:r>
              <a:rPr lang="en-US" altLang="ko-KR" dirty="0" smtClean="0"/>
              <a:t>staging / related machine.</a:t>
            </a:r>
            <a:endParaRPr lang="en-US" altLang="ko-KR" dirty="0"/>
          </a:p>
          <a:p>
            <a:r>
              <a:rPr lang="en-US" altLang="ko-KR" dirty="0"/>
              <a:t>Run a test case. If test is broken. It automatically sends a notification to the developer and project </a:t>
            </a:r>
            <a:r>
              <a:rPr lang="en-US" altLang="ko-KR" dirty="0" smtClean="0"/>
              <a:t>manager or configured resource. </a:t>
            </a:r>
            <a:r>
              <a:rPr lang="en-US" altLang="ko-KR" dirty="0"/>
              <a:t>And then </a:t>
            </a:r>
            <a:r>
              <a:rPr lang="en-US" altLang="ko-KR" dirty="0" smtClean="0"/>
              <a:t>rolls </a:t>
            </a:r>
            <a:r>
              <a:rPr lang="en-US" altLang="ko-KR" dirty="0"/>
              <a:t>back the code in source repository and </a:t>
            </a:r>
            <a:r>
              <a:rPr lang="en-US" altLang="ko-KR" dirty="0" smtClean="0"/>
              <a:t>staging / related </a:t>
            </a:r>
            <a:r>
              <a:rPr lang="en-US" altLang="ko-KR" dirty="0"/>
              <a:t>machine.</a:t>
            </a:r>
          </a:p>
          <a:p>
            <a:r>
              <a:rPr lang="en-US" altLang="ko-KR" dirty="0"/>
              <a:t>If the test is passed. it invokes code inspection and coverage analysis. If there is a problem (cannot match up target test code coverage rate or some static bug.) it will also report the problem.</a:t>
            </a:r>
          </a:p>
          <a:p>
            <a:r>
              <a:rPr lang="en-US" altLang="ko-KR" dirty="0"/>
              <a:t>Developer </a:t>
            </a:r>
            <a:r>
              <a:rPr lang="en-US" altLang="ko-KR" dirty="0" smtClean="0"/>
              <a:t>notifies </a:t>
            </a:r>
            <a:r>
              <a:rPr lang="en-US" altLang="ko-KR" dirty="0"/>
              <a:t>that all of implementation has been done successfully.</a:t>
            </a:r>
          </a:p>
          <a:p>
            <a:r>
              <a:rPr lang="en-US" altLang="ko-KR" dirty="0" smtClean="0"/>
              <a:t>He / she writes work </a:t>
            </a:r>
            <a:r>
              <a:rPr lang="en-US" altLang="ko-KR" dirty="0"/>
              <a:t>history in task management system </a:t>
            </a:r>
            <a:r>
              <a:rPr lang="en-US" altLang="ko-KR" dirty="0" smtClean="0"/>
              <a:t>in Visual Studio </a:t>
            </a:r>
            <a:r>
              <a:rPr lang="en-US" altLang="ko-KR" dirty="0"/>
              <a:t>and </a:t>
            </a:r>
            <a:r>
              <a:rPr lang="en-US" altLang="ko-KR" dirty="0" smtClean="0"/>
              <a:t>changes </a:t>
            </a:r>
            <a:r>
              <a:rPr lang="en-US" altLang="ko-KR" dirty="0"/>
              <a:t>a status to </a:t>
            </a:r>
            <a:r>
              <a:rPr lang="en-US" altLang="ko-KR" i="1" dirty="0"/>
              <a:t>Resolved</a:t>
            </a:r>
            <a:endParaRPr lang="en-US" altLang="ko-KR" dirty="0"/>
          </a:p>
          <a:p>
            <a:r>
              <a:rPr lang="en-US" altLang="ko-KR" dirty="0"/>
              <a:t>Project </a:t>
            </a:r>
            <a:r>
              <a:rPr lang="en-US" altLang="ko-KR" dirty="0" smtClean="0"/>
              <a:t>Manager gets </a:t>
            </a:r>
            <a:r>
              <a:rPr lang="en-US" altLang="ko-KR" dirty="0"/>
              <a:t>a notification the task is resolved. </a:t>
            </a:r>
            <a:r>
              <a:rPr lang="en-US" altLang="ko-KR" dirty="0" smtClean="0"/>
              <a:t>He / she checks </a:t>
            </a:r>
            <a:r>
              <a:rPr lang="en-US" altLang="ko-KR" dirty="0"/>
              <a:t>up a note of the task and task result etc. </a:t>
            </a:r>
            <a:r>
              <a:rPr lang="en-US" altLang="ko-KR" dirty="0" smtClean="0"/>
              <a:t>and </a:t>
            </a:r>
            <a:r>
              <a:rPr lang="en-US" altLang="ko-KR" dirty="0"/>
              <a:t>then </a:t>
            </a:r>
            <a:r>
              <a:rPr lang="en-US" altLang="ko-KR" dirty="0" smtClean="0"/>
              <a:t>changes the </a:t>
            </a:r>
            <a:r>
              <a:rPr lang="en-US" altLang="ko-KR" dirty="0"/>
              <a:t>status of the task </a:t>
            </a:r>
            <a:r>
              <a:rPr lang="en-US" altLang="ko-KR" dirty="0" smtClean="0"/>
              <a:t>to </a:t>
            </a:r>
            <a:r>
              <a:rPr lang="en-US" altLang="ko-KR" i="1" dirty="0" smtClean="0"/>
              <a:t>Closed</a:t>
            </a:r>
            <a:endParaRPr lang="en-US" altLang="ko-KR" dirty="0"/>
          </a:p>
          <a:p>
            <a:r>
              <a:rPr lang="en-US" altLang="ko-KR" dirty="0"/>
              <a:t>Developer </a:t>
            </a:r>
            <a:r>
              <a:rPr lang="en-US" altLang="ko-KR" dirty="0" smtClean="0"/>
              <a:t>comes </a:t>
            </a:r>
            <a:r>
              <a:rPr lang="en-US" altLang="ko-KR" dirty="0"/>
              <a:t>back home</a:t>
            </a:r>
            <a:r>
              <a:rPr lang="en-US" altLang="ko-KR" dirty="0" smtClean="0"/>
              <a:t>.</a:t>
            </a:r>
            <a:endParaRPr lang="en-US" altLang="ko-KR" dirty="0"/>
          </a:p>
        </p:txBody>
      </p:sp>
      <p:sp>
        <p:nvSpPr>
          <p:cNvPr id="4" name="Text Placeholder 3"/>
          <p:cNvSpPr>
            <a:spLocks noGrp="1"/>
          </p:cNvSpPr>
          <p:nvPr>
            <p:ph type="body" sz="quarter" idx="11"/>
          </p:nvPr>
        </p:nvSpPr>
        <p:spPr/>
        <p:txBody>
          <a:bodyPr/>
          <a:lstStyle/>
          <a:p>
            <a:r>
              <a:rPr lang="en-US" b="1" dirty="0"/>
              <a:t>ALM – developers </a:t>
            </a:r>
            <a:r>
              <a:rPr lang="en-US" b="1" dirty="0" smtClean="0"/>
              <a:t>perspective</a:t>
            </a:r>
            <a:r>
              <a:rPr lang="en-US" b="1" dirty="0"/>
              <a:t> (typical scenario)</a:t>
            </a:r>
          </a:p>
          <a:p>
            <a:endParaRPr lang="en-US" dirty="0"/>
          </a:p>
        </p:txBody>
      </p:sp>
    </p:spTree>
    <p:extLst>
      <p:ext uri="{BB962C8B-B14F-4D97-AF65-F5344CB8AC3E}">
        <p14:creationId xmlns:p14="http://schemas.microsoft.com/office/powerpoint/2010/main" val="2835385732"/>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altLang="ko-KR" dirty="0"/>
              <a:t>Project manager </a:t>
            </a:r>
            <a:r>
              <a:rPr lang="en-US" altLang="ko-KR" dirty="0" smtClean="0"/>
              <a:t>attends </a:t>
            </a:r>
            <a:r>
              <a:rPr lang="en-US" altLang="ko-KR" dirty="0"/>
              <a:t>on requirement meeting with customer.</a:t>
            </a:r>
          </a:p>
          <a:p>
            <a:r>
              <a:rPr lang="en-US" altLang="ko-KR" dirty="0" smtClean="0"/>
              <a:t>Summarizes </a:t>
            </a:r>
            <a:r>
              <a:rPr lang="en-US" altLang="ko-KR" dirty="0"/>
              <a:t>meeting minutes and extract tasks from that with customer's agreement (or confirm)</a:t>
            </a:r>
          </a:p>
          <a:p>
            <a:r>
              <a:rPr lang="en-US" altLang="ko-KR" dirty="0" smtClean="0"/>
              <a:t>Creates </a:t>
            </a:r>
            <a:r>
              <a:rPr lang="en-US" altLang="ko-KR" dirty="0"/>
              <a:t>new tasks with priority.</a:t>
            </a:r>
          </a:p>
          <a:p>
            <a:r>
              <a:rPr lang="en-US" altLang="ko-KR" dirty="0" smtClean="0"/>
              <a:t>Plans </a:t>
            </a:r>
            <a:r>
              <a:rPr lang="en-US" altLang="ko-KR" dirty="0"/>
              <a:t>the task followed by project milestone.</a:t>
            </a:r>
          </a:p>
          <a:p>
            <a:r>
              <a:rPr lang="en-US" altLang="ko-KR" dirty="0" smtClean="0"/>
              <a:t>Checks </a:t>
            </a:r>
            <a:r>
              <a:rPr lang="en-US" altLang="ko-KR" dirty="0"/>
              <a:t>up developer's load by using task management system to find who is under lower load</a:t>
            </a:r>
            <a:r>
              <a:rPr lang="en-US" altLang="ko-KR" dirty="0" smtClean="0"/>
              <a:t>. And </a:t>
            </a:r>
            <a:r>
              <a:rPr lang="en-US" altLang="ko-KR" dirty="0"/>
              <a:t>assign it to appropriate person.</a:t>
            </a:r>
          </a:p>
          <a:p>
            <a:r>
              <a:rPr lang="en-US" altLang="ko-KR" dirty="0"/>
              <a:t>Project manager estimate task implementation time with assigned developers.</a:t>
            </a:r>
          </a:p>
          <a:p>
            <a:r>
              <a:rPr lang="en-US" altLang="ko-KR" dirty="0"/>
              <a:t>Project manager </a:t>
            </a:r>
            <a:r>
              <a:rPr lang="en-US" altLang="ko-KR" dirty="0" smtClean="0"/>
              <a:t>adjusts </a:t>
            </a:r>
            <a:r>
              <a:rPr lang="en-US" altLang="ko-KR" dirty="0"/>
              <a:t>plan with schedule and estimated time.</a:t>
            </a:r>
          </a:p>
          <a:p>
            <a:r>
              <a:rPr lang="en-US" altLang="ko-KR" dirty="0"/>
              <a:t>During the project, project manager </a:t>
            </a:r>
            <a:r>
              <a:rPr lang="en-US" altLang="ko-KR" dirty="0" smtClean="0"/>
              <a:t>tracks </a:t>
            </a:r>
            <a:r>
              <a:rPr lang="en-US" altLang="ko-KR" dirty="0"/>
              <a:t>the task status and everyday </a:t>
            </a:r>
            <a:r>
              <a:rPr lang="en-US" altLang="ko-KR" dirty="0" smtClean="0"/>
              <a:t>adjusts </a:t>
            </a:r>
            <a:r>
              <a:rPr lang="en-US" altLang="ko-KR" dirty="0"/>
              <a:t>the tasks.</a:t>
            </a:r>
          </a:p>
          <a:p>
            <a:r>
              <a:rPr lang="en-US" altLang="ko-KR" dirty="0"/>
              <a:t>Project manager or senior developer checks project health status with unit testing result and code coverage rate.</a:t>
            </a:r>
          </a:p>
          <a:p>
            <a:r>
              <a:rPr lang="en-US" altLang="ko-KR" dirty="0"/>
              <a:t>In addition senior developer </a:t>
            </a:r>
            <a:r>
              <a:rPr lang="en-US" altLang="ko-KR" dirty="0" smtClean="0"/>
              <a:t>will concentrate on testing </a:t>
            </a:r>
            <a:r>
              <a:rPr lang="en-US" altLang="ko-KR" dirty="0"/>
              <a:t>in high code complexity area. It is </a:t>
            </a:r>
            <a:r>
              <a:rPr lang="en-US" altLang="ko-KR" dirty="0" smtClean="0"/>
              <a:t>found </a:t>
            </a:r>
            <a:r>
              <a:rPr lang="en-US" altLang="ko-KR" dirty="0"/>
              <a:t>by code complexity analysis report from CI tool's daily build.</a:t>
            </a:r>
          </a:p>
          <a:p>
            <a:endParaRPr lang="en-US" altLang="ko-KR" dirty="0"/>
          </a:p>
        </p:txBody>
      </p:sp>
      <p:sp>
        <p:nvSpPr>
          <p:cNvPr id="4" name="Text Placeholder 3"/>
          <p:cNvSpPr>
            <a:spLocks noGrp="1"/>
          </p:cNvSpPr>
          <p:nvPr>
            <p:ph type="body" sz="quarter" idx="11"/>
          </p:nvPr>
        </p:nvSpPr>
        <p:spPr/>
        <p:txBody>
          <a:bodyPr/>
          <a:lstStyle/>
          <a:p>
            <a:r>
              <a:rPr lang="en-US" b="1" dirty="0" smtClean="0"/>
              <a:t>ALM – project managers perspective</a:t>
            </a:r>
            <a:r>
              <a:rPr lang="en-US" b="1" dirty="0"/>
              <a:t> (typical scenario)</a:t>
            </a:r>
          </a:p>
        </p:txBody>
      </p:sp>
    </p:spTree>
    <p:extLst>
      <p:ext uri="{BB962C8B-B14F-4D97-AF65-F5344CB8AC3E}">
        <p14:creationId xmlns:p14="http://schemas.microsoft.com/office/powerpoint/2010/main" val="1948195101"/>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ko-KR" dirty="0"/>
              <a:t>Project manager also manage risk by using project status report from task management tool and reports from CI tools. And he check up high </a:t>
            </a:r>
            <a:r>
              <a:rPr lang="en-US" altLang="ko-KR" dirty="0" err="1"/>
              <a:t>priority</a:t>
            </a:r>
            <a:r>
              <a:rPr lang="en-US" altLang="ko-KR" i="1" dirty="0" err="1"/>
              <a:t>Opened</a:t>
            </a:r>
            <a:r>
              <a:rPr lang="en-US" altLang="ko-KR" dirty="0"/>
              <a:t> task every day to control risk.</a:t>
            </a:r>
            <a:endParaRPr lang="en-US" altLang="ko-KR" dirty="0" smtClean="0"/>
          </a:p>
          <a:p>
            <a:r>
              <a:rPr lang="en-US" altLang="ko-KR" dirty="0" smtClean="0"/>
              <a:t>Customer </a:t>
            </a:r>
            <a:r>
              <a:rPr lang="en-US" altLang="ko-KR" dirty="0"/>
              <a:t>side PM come to office in the morning.</a:t>
            </a:r>
          </a:p>
          <a:p>
            <a:r>
              <a:rPr lang="en-US" altLang="ko-KR" dirty="0"/>
              <a:t>Execute web browser and go to ALM dash board page.</a:t>
            </a:r>
          </a:p>
          <a:p>
            <a:r>
              <a:rPr lang="en-US" altLang="ko-KR" dirty="0"/>
              <a:t>Each project has one page dash board. It shows how many tasks are opened and closed for each </a:t>
            </a:r>
            <a:r>
              <a:rPr lang="en-US" altLang="ko-KR" dirty="0" err="1"/>
              <a:t>milestone.How</a:t>
            </a:r>
            <a:r>
              <a:rPr lang="en-US" altLang="ko-KR" dirty="0"/>
              <a:t> many pending tasks are there. How many critical tasks are opened.</a:t>
            </a:r>
          </a:p>
          <a:p>
            <a:r>
              <a:rPr lang="en-US" altLang="ko-KR" dirty="0"/>
              <a:t>He just notify potential risk and project healthy status by using the dash board.</a:t>
            </a:r>
          </a:p>
          <a:p>
            <a:r>
              <a:rPr lang="en-US" altLang="ko-KR" dirty="0"/>
              <a:t>Make a meeting with Project Manager or Project Leader to control the risks.</a:t>
            </a:r>
          </a:p>
          <a:p>
            <a:r>
              <a:rPr lang="en-US" altLang="ko-KR" dirty="0"/>
              <a:t>If he want to track the critical issue (task). He subscribe the task. All of comment and change are automatically reported. So he doesn't need to make a meeting or make a phone call to check up progress of the critical task.</a:t>
            </a:r>
            <a:endParaRPr lang="en-US" dirty="0"/>
          </a:p>
        </p:txBody>
      </p:sp>
      <p:sp>
        <p:nvSpPr>
          <p:cNvPr id="4" name="Text Placeholder 3"/>
          <p:cNvSpPr>
            <a:spLocks noGrp="1"/>
          </p:cNvSpPr>
          <p:nvPr>
            <p:ph type="body" sz="quarter" idx="11"/>
          </p:nvPr>
        </p:nvSpPr>
        <p:spPr/>
        <p:txBody>
          <a:bodyPr/>
          <a:lstStyle/>
          <a:p>
            <a:r>
              <a:rPr lang="en-US" b="1" dirty="0"/>
              <a:t>ALM – project managers </a:t>
            </a:r>
            <a:r>
              <a:rPr lang="en-US" b="1" dirty="0" smtClean="0"/>
              <a:t>perspective</a:t>
            </a:r>
            <a:r>
              <a:rPr lang="en-US" b="1" dirty="0"/>
              <a:t> (typical scenario)</a:t>
            </a:r>
          </a:p>
          <a:p>
            <a:endParaRPr lang="en-US" dirty="0"/>
          </a:p>
        </p:txBody>
      </p:sp>
    </p:spTree>
    <p:extLst>
      <p:ext uri="{BB962C8B-B14F-4D97-AF65-F5344CB8AC3E}">
        <p14:creationId xmlns:p14="http://schemas.microsoft.com/office/powerpoint/2010/main" val="1091840891"/>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Text Placeholder 3"/>
          <p:cNvSpPr>
            <a:spLocks noGrp="1"/>
          </p:cNvSpPr>
          <p:nvPr>
            <p:ph type="body" sz="quarter" idx="11"/>
          </p:nvPr>
        </p:nvSpPr>
        <p:spPr/>
        <p:txBody>
          <a:bodyPr/>
          <a:lstStyle/>
          <a:p>
            <a:r>
              <a:rPr lang="en-IN" b="1" dirty="0" smtClean="0"/>
              <a:t>Task </a:t>
            </a:r>
            <a:r>
              <a:rPr lang="en-IN" b="1" dirty="0" smtClean="0"/>
              <a:t>management</a:t>
            </a:r>
            <a:endParaRPr lang="en-IN" dirty="0"/>
          </a:p>
        </p:txBody>
      </p:sp>
      <p:sp>
        <p:nvSpPr>
          <p:cNvPr id="7" name="Rectangle 1027"/>
          <p:cNvSpPr txBox="1">
            <a:spLocks noChangeArrowheads="1"/>
          </p:cNvSpPr>
          <p:nvPr/>
        </p:nvSpPr>
        <p:spPr>
          <a:xfrm>
            <a:off x="644236" y="1350822"/>
            <a:ext cx="7537450" cy="5029200"/>
          </a:xfrm>
          <a:prstGeom prst="rect">
            <a:avLst/>
          </a:prstGeom>
        </p:spPr>
        <p:txBody>
          <a:bodyPr vert="horz" lIns="0" tIns="0" rIns="0" bIns="0" rtlCol="0">
            <a:normAutofit/>
          </a:bodyPr>
          <a:lstStyle>
            <a:lvl1pPr marL="177800" indent="-177800" algn="l" defTabSz="457200" rtl="0" eaLnBrk="1" latinLnBrk="0" hangingPunct="1">
              <a:spcBef>
                <a:spcPct val="20000"/>
              </a:spcBef>
              <a:buFont typeface="Arial"/>
              <a:buChar char="•"/>
              <a:defRPr sz="1800" kern="1200">
                <a:solidFill>
                  <a:schemeClr val="tx1"/>
                </a:solidFill>
                <a:latin typeface="+mj-lt"/>
                <a:ea typeface="+mn-ea"/>
                <a:cs typeface="Myriad Pro"/>
              </a:defRPr>
            </a:lvl1pPr>
            <a:lvl2pPr marL="446088" indent="-222250" algn="l" defTabSz="457200" rtl="0" eaLnBrk="1" latinLnBrk="0" hangingPunct="1">
              <a:spcBef>
                <a:spcPct val="20000"/>
              </a:spcBef>
              <a:buFont typeface="Arial"/>
              <a:buChar char="–"/>
              <a:defRPr sz="1600" kern="1200">
                <a:solidFill>
                  <a:schemeClr val="tx1"/>
                </a:solidFill>
                <a:latin typeface="+mj-lt"/>
                <a:ea typeface="+mn-ea"/>
                <a:cs typeface="Myriad Pro"/>
              </a:defRPr>
            </a:lvl2pPr>
            <a:lvl3pPr marL="623888" indent="-177800" algn="l" defTabSz="457200" rtl="0" eaLnBrk="1" latinLnBrk="0" hangingPunct="1">
              <a:spcBef>
                <a:spcPct val="20000"/>
              </a:spcBef>
              <a:buFont typeface="Arial"/>
              <a:buChar char="•"/>
              <a:defRPr sz="1400" kern="1200">
                <a:solidFill>
                  <a:schemeClr val="tx1"/>
                </a:solidFill>
                <a:latin typeface="+mj-lt"/>
                <a:ea typeface="+mn-ea"/>
                <a:cs typeface="Myriad Pro"/>
              </a:defRPr>
            </a:lvl3pPr>
            <a:lvl4pPr marL="808038" indent="-184150" algn="l" defTabSz="457200" rtl="0" eaLnBrk="1" latinLnBrk="0" hangingPunct="1">
              <a:spcBef>
                <a:spcPct val="20000"/>
              </a:spcBef>
              <a:buFont typeface="Arial"/>
              <a:buChar char="–"/>
              <a:defRPr sz="1200" kern="1200">
                <a:solidFill>
                  <a:schemeClr val="tx1"/>
                </a:solidFill>
                <a:latin typeface="+mj-lt"/>
                <a:ea typeface="+mn-ea"/>
                <a:cs typeface="Myriad Pro"/>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ko-KR" b="1" dirty="0" smtClean="0"/>
              <a:t>Scrum methodology</a:t>
            </a:r>
            <a:endParaRPr lang="en-US" altLang="ko-KR" b="1" i="1" dirty="0" smtClean="0"/>
          </a:p>
        </p:txBody>
      </p:sp>
      <p:pic>
        <p:nvPicPr>
          <p:cNvPr id="8" name="Picture 1028" descr="C:\Documents and Settings\bwcho\My Documents\My Pictures\scru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036" y="1808022"/>
            <a:ext cx="5334000" cy="338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1029"/>
          <p:cNvSpPr txBox="1">
            <a:spLocks noChangeArrowheads="1"/>
          </p:cNvSpPr>
          <p:nvPr/>
        </p:nvSpPr>
        <p:spPr bwMode="auto">
          <a:xfrm>
            <a:off x="796636" y="5237022"/>
            <a:ext cx="7713663"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HY헤드라인M" pitchFamily="18" charset="-127"/>
                <a:ea typeface="HY헤드라인M" pitchFamily="18" charset="-127"/>
              </a:defRPr>
            </a:lvl1pPr>
            <a:lvl2pPr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eaLnBrk="1" hangingPunct="1">
              <a:buFontTx/>
              <a:buChar char="•"/>
            </a:pPr>
            <a:r>
              <a:rPr lang="en-US" altLang="ko-KR" sz="1600" dirty="0">
                <a:latin typeface="+mj-lt"/>
                <a:ea typeface="맑은 고딕" panose="020B0503020000020004" pitchFamily="34" charset="-127"/>
              </a:rPr>
              <a:t> Original scrum methodology is not appropriate Enterprise project management</a:t>
            </a:r>
          </a:p>
          <a:p>
            <a:pPr lvl="1" eaLnBrk="1" hangingPunct="1">
              <a:buFontTx/>
              <a:buChar char="•"/>
            </a:pPr>
            <a:r>
              <a:rPr lang="en-US" altLang="ko-KR" sz="1600" dirty="0">
                <a:latin typeface="+mj-lt"/>
                <a:ea typeface="맑은 고딕" panose="020B0503020000020004" pitchFamily="34" charset="-127"/>
              </a:rPr>
              <a:t> Hard to manage risk.</a:t>
            </a:r>
          </a:p>
          <a:p>
            <a:pPr lvl="1" eaLnBrk="1" hangingPunct="1">
              <a:buFontTx/>
              <a:buChar char="•"/>
            </a:pPr>
            <a:r>
              <a:rPr lang="en-US" altLang="ko-KR" sz="1600" dirty="0">
                <a:latin typeface="+mj-lt"/>
                <a:ea typeface="맑은 고딕" panose="020B0503020000020004" pitchFamily="34" charset="-127"/>
              </a:rPr>
              <a:t> Customer usually has their own methodology.</a:t>
            </a:r>
          </a:p>
          <a:p>
            <a:pPr eaLnBrk="1" hangingPunct="1">
              <a:buFontTx/>
              <a:buChar char="•"/>
            </a:pPr>
            <a:r>
              <a:rPr lang="en-US" altLang="ko-KR" sz="1600" dirty="0">
                <a:latin typeface="+mj-lt"/>
                <a:ea typeface="맑은 고딕" panose="020B0503020000020004" pitchFamily="34" charset="-127"/>
              </a:rPr>
              <a:t> Need to customize for Enterprise project</a:t>
            </a:r>
          </a:p>
        </p:txBody>
      </p:sp>
    </p:spTree>
    <p:extLst>
      <p:ext uri="{BB962C8B-B14F-4D97-AF65-F5344CB8AC3E}">
        <p14:creationId xmlns:p14="http://schemas.microsoft.com/office/powerpoint/2010/main" val="1340186682"/>
      </p:ext>
    </p:extLst>
  </p:cSld>
  <p:clrMapOvr>
    <a:masterClrMapping/>
  </p:clrMapOvr>
  <p:transition spd="slow">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6" name="Text Placeholder 3"/>
          <p:cNvSpPr>
            <a:spLocks noGrp="1"/>
          </p:cNvSpPr>
          <p:nvPr>
            <p:ph type="body" sz="quarter" idx="11"/>
          </p:nvPr>
        </p:nvSpPr>
        <p:spPr/>
        <p:txBody>
          <a:bodyPr/>
          <a:lstStyle/>
          <a:p>
            <a:r>
              <a:rPr lang="en-IN" b="1" dirty="0" smtClean="0"/>
              <a:t>Task management process</a:t>
            </a:r>
            <a:endParaRPr lang="en-IN" dirty="0"/>
          </a:p>
        </p:txBody>
      </p:sp>
      <p:sp>
        <p:nvSpPr>
          <p:cNvPr id="5" name="Rectangle 4"/>
          <p:cNvSpPr/>
          <p:nvPr/>
        </p:nvSpPr>
        <p:spPr>
          <a:xfrm>
            <a:off x="244706" y="1579896"/>
            <a:ext cx="8296622" cy="2031325"/>
          </a:xfrm>
          <a:prstGeom prst="rect">
            <a:avLst/>
          </a:prstGeom>
        </p:spPr>
        <p:txBody>
          <a:bodyPr wrap="square">
            <a:spAutoFit/>
          </a:bodyPr>
          <a:lstStyle/>
          <a:p>
            <a:pPr marL="684213" lvl="1" indent="-342900">
              <a:buFontTx/>
              <a:buAutoNum type="arabicPeriod"/>
            </a:pPr>
            <a:r>
              <a:rPr lang="en-US" altLang="ko-KR" b="1" dirty="0" smtClean="0">
                <a:latin typeface="+mj-lt"/>
              </a:rPr>
              <a:t>Prepare </a:t>
            </a:r>
            <a:r>
              <a:rPr lang="en-US" altLang="ko-KR" b="1" dirty="0">
                <a:latin typeface="+mj-lt"/>
              </a:rPr>
              <a:t>product backlog</a:t>
            </a:r>
            <a:r>
              <a:rPr lang="en-US" altLang="ko-KR" dirty="0">
                <a:latin typeface="+mj-lt"/>
              </a:rPr>
              <a:t> </a:t>
            </a:r>
            <a:r>
              <a:rPr lang="en-US" altLang="ko-KR" sz="1600" dirty="0">
                <a:latin typeface="+mj-lt"/>
              </a:rPr>
              <a:t>It means requirement list</a:t>
            </a:r>
          </a:p>
          <a:p>
            <a:pPr marL="684213" lvl="1" indent="-342900">
              <a:buFontTx/>
              <a:buAutoNum type="arabicPeriod"/>
            </a:pPr>
            <a:r>
              <a:rPr lang="en-US" altLang="ko-KR" b="1" dirty="0">
                <a:latin typeface="+mj-lt"/>
              </a:rPr>
              <a:t>Release Planning</a:t>
            </a:r>
            <a:r>
              <a:rPr lang="en-US" altLang="ko-KR" dirty="0">
                <a:latin typeface="+mj-lt"/>
              </a:rPr>
              <a:t> – </a:t>
            </a:r>
            <a:r>
              <a:rPr lang="en-US" altLang="ko-KR" sz="1600" dirty="0">
                <a:latin typeface="+mj-lt"/>
              </a:rPr>
              <a:t>Define major milestone and release</a:t>
            </a:r>
          </a:p>
          <a:p>
            <a:pPr marL="684213" lvl="1" indent="-342900">
              <a:buFontTx/>
              <a:buAutoNum type="arabicPeriod"/>
            </a:pPr>
            <a:r>
              <a:rPr lang="en-US" altLang="ko-KR" b="1" dirty="0">
                <a:latin typeface="+mj-lt"/>
              </a:rPr>
              <a:t>Sprint Planning</a:t>
            </a:r>
            <a:r>
              <a:rPr lang="en-US" altLang="ko-KR" dirty="0">
                <a:latin typeface="+mj-lt"/>
              </a:rPr>
              <a:t> – </a:t>
            </a:r>
            <a:r>
              <a:rPr lang="en-US" altLang="ko-KR" sz="1600" dirty="0">
                <a:latin typeface="+mj-lt"/>
              </a:rPr>
              <a:t>Planning task for each iteration</a:t>
            </a:r>
          </a:p>
          <a:p>
            <a:pPr marL="684213" lvl="1" indent="-342900">
              <a:buFontTx/>
              <a:buAutoNum type="arabicPeriod"/>
            </a:pPr>
            <a:r>
              <a:rPr lang="en-US" altLang="ko-KR" b="1" dirty="0">
                <a:latin typeface="+mj-lt"/>
              </a:rPr>
              <a:t>Track Sprint</a:t>
            </a:r>
            <a:r>
              <a:rPr lang="en-US" altLang="ko-KR" dirty="0">
                <a:latin typeface="+mj-lt"/>
              </a:rPr>
              <a:t> – </a:t>
            </a:r>
            <a:r>
              <a:rPr lang="en-US" altLang="ko-KR" sz="1600" dirty="0">
                <a:latin typeface="+mj-lt"/>
              </a:rPr>
              <a:t>Daily tracking progress. </a:t>
            </a:r>
            <a:r>
              <a:rPr lang="en-US" altLang="ko-KR" sz="1600" dirty="0" smtClean="0">
                <a:latin typeface="+mj-lt"/>
              </a:rPr>
              <a:t>E.g.. </a:t>
            </a:r>
            <a:r>
              <a:rPr lang="en-US" altLang="ko-KR" sz="1600" dirty="0">
                <a:latin typeface="+mj-lt"/>
              </a:rPr>
              <a:t>Burn down chart</a:t>
            </a:r>
          </a:p>
          <a:p>
            <a:pPr marL="684213" lvl="1" indent="-342900">
              <a:buFontTx/>
              <a:buAutoNum type="arabicPeriod"/>
            </a:pPr>
            <a:r>
              <a:rPr lang="en-US" altLang="ko-KR" b="1" dirty="0">
                <a:latin typeface="+mj-lt"/>
              </a:rPr>
              <a:t>End Sprint</a:t>
            </a:r>
            <a:r>
              <a:rPr lang="en-US" altLang="ko-KR" dirty="0">
                <a:latin typeface="+mj-lt"/>
              </a:rPr>
              <a:t> – </a:t>
            </a:r>
            <a:r>
              <a:rPr lang="en-US" altLang="ko-KR" sz="1600" dirty="0">
                <a:latin typeface="+mj-lt"/>
              </a:rPr>
              <a:t>Simply provide demo to customer and get feed back</a:t>
            </a:r>
          </a:p>
          <a:p>
            <a:pPr marL="684213" lvl="1" indent="-342900">
              <a:buFontTx/>
              <a:buAutoNum type="arabicPeriod"/>
            </a:pPr>
            <a:r>
              <a:rPr lang="en-US" altLang="ko-KR" b="1" dirty="0">
                <a:latin typeface="+mj-lt"/>
              </a:rPr>
              <a:t>Update Sprint backlog</a:t>
            </a:r>
            <a:r>
              <a:rPr lang="en-US" altLang="ko-KR" dirty="0">
                <a:latin typeface="+mj-lt"/>
              </a:rPr>
              <a:t> – </a:t>
            </a:r>
            <a:r>
              <a:rPr lang="en-US" altLang="ko-KR" sz="1600" dirty="0">
                <a:latin typeface="+mj-lt"/>
              </a:rPr>
              <a:t>Update and re priories requirement</a:t>
            </a:r>
          </a:p>
          <a:p>
            <a:pPr marL="684213" lvl="1" indent="-342900">
              <a:buFontTx/>
              <a:buAutoNum type="arabicPeriod"/>
            </a:pPr>
            <a:r>
              <a:rPr lang="en-US" altLang="ko-KR" b="1" dirty="0">
                <a:latin typeface="+mj-lt"/>
              </a:rPr>
              <a:t>Retrospective </a:t>
            </a:r>
            <a:r>
              <a:rPr lang="en-US" altLang="ko-KR" dirty="0">
                <a:latin typeface="+mj-lt"/>
              </a:rPr>
              <a:t>– </a:t>
            </a:r>
            <a:r>
              <a:rPr lang="en-US" altLang="ko-KR" sz="1600" dirty="0">
                <a:latin typeface="+mj-lt"/>
              </a:rPr>
              <a:t>Review process and mature </a:t>
            </a:r>
            <a:r>
              <a:rPr lang="en-US" altLang="ko-KR" sz="1600" dirty="0" smtClean="0">
                <a:latin typeface="+mj-lt"/>
              </a:rPr>
              <a:t>it</a:t>
            </a:r>
            <a:endParaRPr lang="en-US" altLang="ko-KR" sz="1600" dirty="0">
              <a:latin typeface="+mj-lt"/>
            </a:endParaRPr>
          </a:p>
        </p:txBody>
      </p:sp>
    </p:spTree>
    <p:extLst>
      <p:ext uri="{BB962C8B-B14F-4D97-AF65-F5344CB8AC3E}">
        <p14:creationId xmlns:p14="http://schemas.microsoft.com/office/powerpoint/2010/main" val="3138502107"/>
      </p:ext>
    </p:extLst>
  </p:cSld>
  <p:clrMapOvr>
    <a:masterClrMapping/>
  </p:clrMapOvr>
  <p:transition spd="slow">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48614" y="1507160"/>
            <a:ext cx="8338186" cy="4521200"/>
          </a:xfrm>
        </p:spPr>
        <p:txBody>
          <a:bodyPr>
            <a:normAutofit/>
          </a:bodyPr>
          <a:lstStyle/>
          <a:p>
            <a:r>
              <a:rPr lang="en-US" altLang="ko-KR" b="1" dirty="0"/>
              <a:t>Overview</a:t>
            </a:r>
          </a:p>
          <a:p>
            <a:pPr lvl="1">
              <a:buFontTx/>
              <a:buChar char="–"/>
            </a:pPr>
            <a:r>
              <a:rPr lang="en-US" altLang="ko-KR" sz="1800" dirty="0"/>
              <a:t>Provide personalized view for each stakeholder</a:t>
            </a:r>
          </a:p>
          <a:p>
            <a:pPr lvl="1">
              <a:buFontTx/>
              <a:buChar char="–"/>
            </a:pPr>
            <a:r>
              <a:rPr lang="en-US" altLang="ko-KR" sz="1800" dirty="0"/>
              <a:t>Show </a:t>
            </a:r>
            <a:r>
              <a:rPr lang="en-US" altLang="ko-KR" sz="1800" b="1" i="1" dirty="0"/>
              <a:t>KPI</a:t>
            </a:r>
            <a:r>
              <a:rPr lang="en-US" altLang="ko-KR" sz="1800" dirty="0"/>
              <a:t> for management group </a:t>
            </a:r>
            <a:r>
              <a:rPr lang="en-US" altLang="ko-KR" sz="1400" dirty="0"/>
              <a:t>(Very important to convince manager)</a:t>
            </a:r>
          </a:p>
          <a:p>
            <a:pPr lvl="2">
              <a:buFont typeface="Wingdings" panose="05000000000000000000" pitchFamily="2" charset="2"/>
              <a:buChar char="§"/>
            </a:pPr>
            <a:r>
              <a:rPr lang="en-US" altLang="ko-KR" sz="1800" dirty="0"/>
              <a:t>Progress</a:t>
            </a:r>
          </a:p>
          <a:p>
            <a:pPr lvl="2">
              <a:buFont typeface="Wingdings" panose="05000000000000000000" pitchFamily="2" charset="2"/>
              <a:buChar char="§"/>
            </a:pPr>
            <a:r>
              <a:rPr lang="en-US" altLang="ko-KR" sz="1800" dirty="0"/>
              <a:t>Risk items</a:t>
            </a:r>
          </a:p>
          <a:p>
            <a:pPr lvl="2">
              <a:buFont typeface="Wingdings" panose="05000000000000000000" pitchFamily="2" charset="2"/>
              <a:buChar char="§"/>
            </a:pPr>
            <a:r>
              <a:rPr lang="en-US" altLang="ko-KR" sz="1800" dirty="0"/>
              <a:t>Velocity of team</a:t>
            </a:r>
          </a:p>
          <a:p>
            <a:pPr lvl="2">
              <a:buFont typeface="Wingdings" panose="05000000000000000000" pitchFamily="2" charset="2"/>
              <a:buChar char="§"/>
            </a:pPr>
            <a:r>
              <a:rPr lang="en-US" altLang="ko-KR" sz="1800" dirty="0"/>
              <a:t>Workload for resources</a:t>
            </a:r>
          </a:p>
          <a:p>
            <a:pPr lvl="2">
              <a:buFont typeface="Wingdings" panose="05000000000000000000" pitchFamily="2" charset="2"/>
              <a:buChar char="§"/>
            </a:pPr>
            <a:r>
              <a:rPr lang="en-US" altLang="ko-KR" sz="1800" dirty="0"/>
              <a:t>Escalated issues</a:t>
            </a:r>
          </a:p>
          <a:p>
            <a:pPr lvl="1">
              <a:buFontTx/>
              <a:buChar char="–"/>
            </a:pPr>
            <a:r>
              <a:rPr lang="en-US" altLang="ko-KR" sz="1800" dirty="0"/>
              <a:t>Has to be integrated with other ALM modules</a:t>
            </a:r>
            <a:endParaRPr lang="en-US" altLang="ko-KR" sz="1400" dirty="0"/>
          </a:p>
          <a:p>
            <a:pPr lvl="2">
              <a:buFont typeface="Wingdings" panose="05000000000000000000" pitchFamily="2" charset="2"/>
              <a:buChar char="§"/>
            </a:pPr>
            <a:r>
              <a:rPr lang="en-US" altLang="ko-KR" sz="1800" dirty="0"/>
              <a:t>Test Result</a:t>
            </a:r>
          </a:p>
          <a:p>
            <a:pPr lvl="2">
              <a:buFont typeface="Wingdings" panose="05000000000000000000" pitchFamily="2" charset="2"/>
              <a:buChar char="§"/>
            </a:pPr>
            <a:r>
              <a:rPr lang="en-US" altLang="ko-KR" sz="1800" dirty="0"/>
              <a:t>Build Status</a:t>
            </a:r>
          </a:p>
          <a:p>
            <a:pPr lvl="2">
              <a:buFont typeface="Wingdings" panose="05000000000000000000" pitchFamily="2" charset="2"/>
              <a:buChar char="§"/>
            </a:pPr>
            <a:r>
              <a:rPr lang="en-US" altLang="ko-KR" sz="1800" dirty="0"/>
              <a:t>Test coverage rate</a:t>
            </a:r>
          </a:p>
          <a:p>
            <a:pPr lvl="1">
              <a:buFontTx/>
              <a:buChar char="–"/>
            </a:pPr>
            <a:r>
              <a:rPr lang="en-US" altLang="ko-KR" sz="1800" dirty="0"/>
              <a:t>Just use only meaningful </a:t>
            </a:r>
            <a:r>
              <a:rPr lang="en-US" altLang="ko-KR" sz="1800" b="1" i="1" dirty="0"/>
              <a:t>KPI</a:t>
            </a:r>
          </a:p>
          <a:p>
            <a:pPr lvl="2">
              <a:buNone/>
            </a:pPr>
            <a:r>
              <a:rPr lang="en-US" altLang="ko-KR" b="1" i="1" dirty="0"/>
              <a:t>“Patterns in our team velocity and temperature </a:t>
            </a:r>
            <a:r>
              <a:rPr lang="en-US" altLang="ko-KR" b="1" i="1" dirty="0" smtClean="0"/>
              <a:t>of India </a:t>
            </a:r>
            <a:r>
              <a:rPr lang="en-US" altLang="ko-KR" b="1" i="1" dirty="0"/>
              <a:t>are same..?! “ </a:t>
            </a:r>
          </a:p>
        </p:txBody>
      </p:sp>
      <p:sp>
        <p:nvSpPr>
          <p:cNvPr id="4" name="Text Placeholder 3"/>
          <p:cNvSpPr>
            <a:spLocks noGrp="1"/>
          </p:cNvSpPr>
          <p:nvPr>
            <p:ph type="body" sz="quarter" idx="11"/>
          </p:nvPr>
        </p:nvSpPr>
        <p:spPr/>
        <p:txBody>
          <a:bodyPr/>
          <a:lstStyle/>
          <a:p>
            <a:r>
              <a:rPr lang="en-IN" b="1" dirty="0" smtClean="0"/>
              <a:t>Task </a:t>
            </a:r>
            <a:r>
              <a:rPr lang="en-IN" b="1" dirty="0" smtClean="0"/>
              <a:t>management </a:t>
            </a:r>
            <a:r>
              <a:rPr lang="en-IN" b="1" dirty="0" smtClean="0"/>
              <a:t>- Dashboard</a:t>
            </a:r>
            <a:endParaRPr lang="en-IN" dirty="0"/>
          </a:p>
        </p:txBody>
      </p:sp>
    </p:spTree>
    <p:extLst>
      <p:ext uri="{BB962C8B-B14F-4D97-AF65-F5344CB8AC3E}">
        <p14:creationId xmlns:p14="http://schemas.microsoft.com/office/powerpoint/2010/main" val="523807025"/>
      </p:ext>
    </p:extLst>
  </p:cSld>
  <p:clrMapOvr>
    <a:masterClrMapping/>
  </p:clrMapOvr>
  <p:transition spd="slow">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48614" y="1475987"/>
            <a:ext cx="8338186" cy="4521200"/>
          </a:xfrm>
        </p:spPr>
        <p:txBody>
          <a:bodyPr>
            <a:normAutofit/>
          </a:bodyPr>
          <a:lstStyle/>
          <a:p>
            <a:r>
              <a:rPr lang="en-US" altLang="ko-KR" b="1" dirty="0"/>
              <a:t>View</a:t>
            </a:r>
          </a:p>
          <a:p>
            <a:pPr lvl="1">
              <a:buFont typeface="Wingdings" panose="05000000000000000000" pitchFamily="2" charset="2"/>
              <a:buChar char="§"/>
            </a:pPr>
            <a:r>
              <a:rPr lang="en-US" altLang="ko-KR" sz="1800" dirty="0"/>
              <a:t>For project manager or customer</a:t>
            </a:r>
          </a:p>
          <a:p>
            <a:pPr lvl="2">
              <a:buFontTx/>
              <a:buChar char="–"/>
            </a:pPr>
            <a:r>
              <a:rPr lang="en-US" altLang="ko-KR" sz="1800" dirty="0"/>
              <a:t>Burn down chart</a:t>
            </a:r>
          </a:p>
          <a:p>
            <a:pPr lvl="2">
              <a:buFontTx/>
              <a:buChar char="–"/>
            </a:pPr>
            <a:r>
              <a:rPr lang="en-US" altLang="ko-KR" sz="1800" dirty="0"/>
              <a:t>Task or Bug </a:t>
            </a:r>
            <a:r>
              <a:rPr lang="en-US" altLang="ko-KR" sz="1800" dirty="0" smtClean="0"/>
              <a:t>open / close </a:t>
            </a:r>
            <a:r>
              <a:rPr lang="en-US" altLang="ko-KR" sz="1800" dirty="0"/>
              <a:t>progress</a:t>
            </a:r>
          </a:p>
          <a:p>
            <a:pPr lvl="2">
              <a:buFontTx/>
              <a:buChar char="–"/>
            </a:pPr>
            <a:r>
              <a:rPr lang="en-US" altLang="ko-KR" sz="1800" dirty="0"/>
              <a:t>Risk item list</a:t>
            </a:r>
          </a:p>
          <a:p>
            <a:pPr lvl="2">
              <a:buFontTx/>
              <a:buChar char="–"/>
            </a:pPr>
            <a:r>
              <a:rPr lang="en-US" altLang="ko-KR" sz="1800" dirty="0"/>
              <a:t>Escalated task list</a:t>
            </a:r>
          </a:p>
          <a:p>
            <a:pPr lvl="1">
              <a:buFont typeface="Wingdings" panose="05000000000000000000" pitchFamily="2" charset="2"/>
              <a:buChar char="§"/>
            </a:pPr>
            <a:r>
              <a:rPr lang="en-US" altLang="ko-KR" sz="1800" dirty="0"/>
              <a:t>For project leader or manager in small project</a:t>
            </a:r>
          </a:p>
          <a:p>
            <a:pPr lvl="2">
              <a:buFontTx/>
              <a:buChar char="–"/>
            </a:pPr>
            <a:r>
              <a:rPr lang="en-US" altLang="ko-KR" sz="1800" dirty="0"/>
              <a:t>Build status</a:t>
            </a:r>
          </a:p>
          <a:p>
            <a:pPr lvl="2">
              <a:buFontTx/>
              <a:buChar char="–"/>
            </a:pPr>
            <a:r>
              <a:rPr lang="en-US" altLang="ko-KR" sz="1800" dirty="0"/>
              <a:t>Test result and test coverage rate</a:t>
            </a:r>
          </a:p>
          <a:p>
            <a:pPr lvl="2">
              <a:buFontTx/>
              <a:buChar char="–"/>
            </a:pPr>
            <a:r>
              <a:rPr lang="en-US" altLang="ko-KR" sz="1800" dirty="0"/>
              <a:t>Workload of team members</a:t>
            </a:r>
          </a:p>
          <a:p>
            <a:pPr lvl="1">
              <a:buFont typeface="Wingdings" panose="05000000000000000000" pitchFamily="2" charset="2"/>
              <a:buChar char="§"/>
            </a:pPr>
            <a:r>
              <a:rPr lang="en-US" altLang="ko-KR" sz="1800" dirty="0"/>
              <a:t>For developer</a:t>
            </a:r>
          </a:p>
          <a:p>
            <a:pPr lvl="2">
              <a:buFontTx/>
              <a:buChar char="–"/>
            </a:pPr>
            <a:r>
              <a:rPr lang="en-US" altLang="ko-KR" sz="1800" dirty="0"/>
              <a:t>Assigned task</a:t>
            </a:r>
          </a:p>
          <a:p>
            <a:pPr lvl="2">
              <a:buFontTx/>
              <a:buChar char="–"/>
            </a:pPr>
            <a:r>
              <a:rPr lang="en-US" altLang="ko-KR" sz="1800" dirty="0"/>
              <a:t>Project status (Burn down chart, build status) </a:t>
            </a:r>
            <a:r>
              <a:rPr lang="en-US" altLang="ko-KR" sz="1200" dirty="0"/>
              <a:t>/ </a:t>
            </a:r>
            <a:r>
              <a:rPr lang="en-US" altLang="ko-KR" dirty="0"/>
              <a:t>To understand whole of project status as a project team </a:t>
            </a:r>
            <a:r>
              <a:rPr lang="en-US" altLang="ko-KR" dirty="0" smtClean="0"/>
              <a:t>member</a:t>
            </a:r>
            <a:endParaRPr lang="en-US" altLang="ko-KR" dirty="0"/>
          </a:p>
        </p:txBody>
      </p:sp>
      <p:sp>
        <p:nvSpPr>
          <p:cNvPr id="4" name="Text Placeholder 3"/>
          <p:cNvSpPr>
            <a:spLocks noGrp="1"/>
          </p:cNvSpPr>
          <p:nvPr>
            <p:ph type="body" sz="quarter" idx="11"/>
          </p:nvPr>
        </p:nvSpPr>
        <p:spPr/>
        <p:txBody>
          <a:bodyPr/>
          <a:lstStyle/>
          <a:p>
            <a:r>
              <a:rPr lang="en-IN" b="1" dirty="0" smtClean="0"/>
              <a:t>Task management – Dashboard</a:t>
            </a:r>
            <a:endParaRPr lang="en-IN" dirty="0"/>
          </a:p>
        </p:txBody>
      </p:sp>
    </p:spTree>
    <p:extLst>
      <p:ext uri="{BB962C8B-B14F-4D97-AF65-F5344CB8AC3E}">
        <p14:creationId xmlns:p14="http://schemas.microsoft.com/office/powerpoint/2010/main" val="1994585993"/>
      </p:ext>
    </p:extLst>
  </p:cSld>
  <p:clrMapOvr>
    <a:masterClrMapping/>
  </p:clrMapOvr>
  <p:transition spd="slow">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48615" y="1372521"/>
            <a:ext cx="8338186" cy="4521200"/>
          </a:xfrm>
        </p:spPr>
        <p:txBody>
          <a:bodyPr/>
          <a:lstStyle/>
          <a:p>
            <a:pPr marL="0" indent="0">
              <a:buNone/>
            </a:pPr>
            <a:r>
              <a:rPr lang="en-US" altLang="ko-KR" b="1" i="1" dirty="0"/>
              <a:t>Source Code Management (SCM)</a:t>
            </a:r>
          </a:p>
          <a:p>
            <a:pPr lvl="1"/>
            <a:r>
              <a:rPr lang="en-US" altLang="ko-KR" sz="1800" dirty="0"/>
              <a:t>Share source code</a:t>
            </a:r>
          </a:p>
          <a:p>
            <a:pPr lvl="1"/>
            <a:r>
              <a:rPr lang="en-US" altLang="ko-KR" sz="1800" dirty="0"/>
              <a:t>Track change of source</a:t>
            </a:r>
          </a:p>
          <a:p>
            <a:pPr lvl="1"/>
            <a:r>
              <a:rPr lang="en-US" altLang="ko-KR" sz="1800" dirty="0"/>
              <a:t>Manage </a:t>
            </a:r>
            <a:r>
              <a:rPr lang="en-US" altLang="ko-KR" sz="1800" dirty="0" smtClean="0"/>
              <a:t>branch</a:t>
            </a:r>
            <a:endParaRPr lang="en-US" altLang="ko-KR" sz="1800" dirty="0"/>
          </a:p>
        </p:txBody>
      </p:sp>
      <p:sp>
        <p:nvSpPr>
          <p:cNvPr id="4" name="Text Placeholder 3"/>
          <p:cNvSpPr>
            <a:spLocks noGrp="1"/>
          </p:cNvSpPr>
          <p:nvPr>
            <p:ph type="body" sz="quarter" idx="11"/>
          </p:nvPr>
        </p:nvSpPr>
        <p:spPr/>
        <p:txBody>
          <a:bodyPr/>
          <a:lstStyle/>
          <a:p>
            <a:r>
              <a:rPr lang="en-IN" b="1" dirty="0" smtClean="0"/>
              <a:t>Build Environment</a:t>
            </a:r>
            <a:endParaRPr lang="en-IN" dirty="0"/>
          </a:p>
        </p:txBody>
      </p:sp>
      <p:grpSp>
        <p:nvGrpSpPr>
          <p:cNvPr id="49" name="Group 48"/>
          <p:cNvGrpSpPr/>
          <p:nvPr/>
        </p:nvGrpSpPr>
        <p:grpSpPr>
          <a:xfrm>
            <a:off x="466291" y="2836722"/>
            <a:ext cx="7878308" cy="3699164"/>
            <a:chOff x="642938" y="914400"/>
            <a:chExt cx="8009100" cy="5029200"/>
          </a:xfrm>
        </p:grpSpPr>
        <p:sp>
          <p:nvSpPr>
            <p:cNvPr id="31" name="Content Placeholder 2"/>
            <p:cNvSpPr txBox="1">
              <a:spLocks/>
            </p:cNvSpPr>
            <p:nvPr/>
          </p:nvSpPr>
          <p:spPr>
            <a:xfrm>
              <a:off x="685800" y="914400"/>
              <a:ext cx="7537450" cy="5029200"/>
            </a:xfrm>
            <a:prstGeom prst="rect">
              <a:avLst/>
            </a:prstGeom>
          </p:spPr>
          <p:txBody>
            <a:bodyPr vert="horz" lIns="0" tIns="0" rIns="0" bIns="0" rtlCol="0">
              <a:normAutofit/>
            </a:bodyPr>
            <a:lstStyle>
              <a:lvl1pPr marL="177800" indent="-177800" algn="l" defTabSz="457200" rtl="0" eaLnBrk="1" latinLnBrk="0" hangingPunct="1">
                <a:spcBef>
                  <a:spcPct val="20000"/>
                </a:spcBef>
                <a:buFont typeface="Arial"/>
                <a:buChar char="•"/>
                <a:defRPr sz="1800" kern="1200">
                  <a:solidFill>
                    <a:schemeClr val="tx1"/>
                  </a:solidFill>
                  <a:latin typeface="+mj-lt"/>
                  <a:ea typeface="+mn-ea"/>
                  <a:cs typeface="Myriad Pro"/>
                </a:defRPr>
              </a:lvl1pPr>
              <a:lvl2pPr marL="446088" indent="-222250" algn="l" defTabSz="457200" rtl="0" eaLnBrk="1" latinLnBrk="0" hangingPunct="1">
                <a:spcBef>
                  <a:spcPct val="20000"/>
                </a:spcBef>
                <a:buFont typeface="Arial"/>
                <a:buChar char="–"/>
                <a:defRPr sz="1600" kern="1200">
                  <a:solidFill>
                    <a:schemeClr val="tx1"/>
                  </a:solidFill>
                  <a:latin typeface="+mj-lt"/>
                  <a:ea typeface="+mn-ea"/>
                  <a:cs typeface="Myriad Pro"/>
                </a:defRPr>
              </a:lvl2pPr>
              <a:lvl3pPr marL="623888" indent="-177800" algn="l" defTabSz="457200" rtl="0" eaLnBrk="1" latinLnBrk="0" hangingPunct="1">
                <a:spcBef>
                  <a:spcPct val="20000"/>
                </a:spcBef>
                <a:buFont typeface="Arial"/>
                <a:buChar char="•"/>
                <a:defRPr sz="1400" kern="1200">
                  <a:solidFill>
                    <a:schemeClr val="tx1"/>
                  </a:solidFill>
                  <a:latin typeface="+mj-lt"/>
                  <a:ea typeface="+mn-ea"/>
                  <a:cs typeface="Myriad Pro"/>
                </a:defRPr>
              </a:lvl3pPr>
              <a:lvl4pPr marL="808038" indent="-184150" algn="l" defTabSz="457200" rtl="0" eaLnBrk="1" latinLnBrk="0" hangingPunct="1">
                <a:spcBef>
                  <a:spcPct val="20000"/>
                </a:spcBef>
                <a:buFont typeface="Arial"/>
                <a:buChar char="–"/>
                <a:defRPr sz="1200" kern="1200">
                  <a:solidFill>
                    <a:schemeClr val="tx1"/>
                  </a:solidFill>
                  <a:latin typeface="+mj-lt"/>
                  <a:ea typeface="+mn-ea"/>
                  <a:cs typeface="Myriad Pro"/>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ko-KR" dirty="0" smtClean="0"/>
                <a:t>Branch management strategy</a:t>
              </a:r>
              <a:endParaRPr lang="ko-KR" altLang="en-US" dirty="0" smtClean="0"/>
            </a:p>
          </p:txBody>
        </p:sp>
        <p:cxnSp>
          <p:nvCxnSpPr>
            <p:cNvPr id="32" name="Straight Arrow Connector 31"/>
            <p:cNvCxnSpPr/>
            <p:nvPr/>
          </p:nvCxnSpPr>
          <p:spPr>
            <a:xfrm>
              <a:off x="642938" y="3071813"/>
              <a:ext cx="6786562" cy="1587"/>
            </a:xfrm>
            <a:prstGeom prst="straightConnector1">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33" name="Isosceles Triangle 32"/>
            <p:cNvSpPr/>
            <p:nvPr/>
          </p:nvSpPr>
          <p:spPr>
            <a:xfrm>
              <a:off x="1214414" y="2928934"/>
              <a:ext cx="357190" cy="285752"/>
            </a:xfrm>
            <a:prstGeom prst="triangle">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ko-KR" altLang="en-US">
                <a:latin typeface="+mj-lt"/>
              </a:endParaRPr>
            </a:p>
          </p:txBody>
        </p:sp>
        <p:sp>
          <p:nvSpPr>
            <p:cNvPr id="34" name="Isosceles Triangle 33"/>
            <p:cNvSpPr/>
            <p:nvPr/>
          </p:nvSpPr>
          <p:spPr>
            <a:xfrm>
              <a:off x="2428860" y="2928934"/>
              <a:ext cx="357190" cy="285752"/>
            </a:xfrm>
            <a:prstGeom prst="triangle">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ko-KR" altLang="en-US">
                <a:latin typeface="+mj-lt"/>
              </a:endParaRPr>
            </a:p>
          </p:txBody>
        </p:sp>
        <p:sp>
          <p:nvSpPr>
            <p:cNvPr id="35" name="Isosceles Triangle 34"/>
            <p:cNvSpPr/>
            <p:nvPr/>
          </p:nvSpPr>
          <p:spPr>
            <a:xfrm>
              <a:off x="3428992" y="2928934"/>
              <a:ext cx="357190" cy="285752"/>
            </a:xfrm>
            <a:prstGeom prst="triangle">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ko-KR" altLang="en-US">
                <a:latin typeface="+mj-lt"/>
              </a:endParaRPr>
            </a:p>
          </p:txBody>
        </p:sp>
        <p:sp>
          <p:nvSpPr>
            <p:cNvPr id="36" name="Isosceles Triangle 35"/>
            <p:cNvSpPr/>
            <p:nvPr/>
          </p:nvSpPr>
          <p:spPr>
            <a:xfrm>
              <a:off x="4643438" y="2928934"/>
              <a:ext cx="357190" cy="285752"/>
            </a:xfrm>
            <a:prstGeom prst="triangle">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ko-KR" altLang="en-US">
                <a:latin typeface="+mj-lt"/>
              </a:endParaRPr>
            </a:p>
          </p:txBody>
        </p:sp>
        <p:cxnSp>
          <p:nvCxnSpPr>
            <p:cNvPr id="37" name="Straight Arrow Connector 36"/>
            <p:cNvCxnSpPr/>
            <p:nvPr/>
          </p:nvCxnSpPr>
          <p:spPr>
            <a:xfrm>
              <a:off x="1928813" y="2357438"/>
              <a:ext cx="1428750" cy="1587"/>
            </a:xfrm>
            <a:prstGeom prst="straightConnector1">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flipH="1" flipV="1">
              <a:off x="1428750" y="2571751"/>
              <a:ext cx="714375" cy="28575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6200000" flipH="1">
              <a:off x="3286125" y="2500313"/>
              <a:ext cx="642938" cy="50006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500563" y="2357438"/>
              <a:ext cx="1428750" cy="1587"/>
            </a:xfrm>
            <a:prstGeom prst="straightConnector1">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flipH="1" flipV="1">
              <a:off x="4000500" y="2571751"/>
              <a:ext cx="714375" cy="28575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16200000" flipH="1">
              <a:off x="5857875" y="2500313"/>
              <a:ext cx="642938" cy="50006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071563" y="3286125"/>
              <a:ext cx="787235" cy="376594"/>
            </a:xfrm>
            <a:prstGeom prst="rect">
              <a:avLst/>
            </a:prstGeom>
            <a:noFill/>
          </p:spPr>
          <p:txBody>
            <a:bodyPr wrap="none">
              <a:spAutoFit/>
            </a:bodyPr>
            <a:lstStyle/>
            <a:p>
              <a:pPr>
                <a:defRPr/>
              </a:pPr>
              <a:r>
                <a:rPr lang="en-US" altLang="ko-KR" sz="1200" b="1" dirty="0">
                  <a:latin typeface="+mj-lt"/>
                </a:rPr>
                <a:t>Tagging</a:t>
              </a:r>
              <a:endParaRPr lang="ko-KR" altLang="en-US" sz="1200" b="1" dirty="0">
                <a:latin typeface="+mj-lt"/>
              </a:endParaRPr>
            </a:p>
          </p:txBody>
        </p:sp>
        <p:sp>
          <p:nvSpPr>
            <p:cNvPr id="44" name="TextBox 43"/>
            <p:cNvSpPr txBox="1"/>
            <p:nvPr/>
          </p:nvSpPr>
          <p:spPr>
            <a:xfrm>
              <a:off x="1928813" y="2000250"/>
              <a:ext cx="725505" cy="376594"/>
            </a:xfrm>
            <a:prstGeom prst="rect">
              <a:avLst/>
            </a:prstGeom>
            <a:noFill/>
          </p:spPr>
          <p:txBody>
            <a:bodyPr wrap="none">
              <a:spAutoFit/>
            </a:bodyPr>
            <a:lstStyle/>
            <a:p>
              <a:pPr>
                <a:defRPr/>
              </a:pPr>
              <a:r>
                <a:rPr lang="en-US" altLang="ko-KR" sz="1200" b="1" dirty="0">
                  <a:latin typeface="+mj-lt"/>
                </a:rPr>
                <a:t>Branch</a:t>
              </a:r>
              <a:endParaRPr lang="ko-KR" altLang="en-US" sz="1200" b="1" dirty="0">
                <a:latin typeface="+mj-lt"/>
              </a:endParaRPr>
            </a:p>
          </p:txBody>
        </p:sp>
        <p:sp>
          <p:nvSpPr>
            <p:cNvPr id="45" name="Line Callout 2 44"/>
            <p:cNvSpPr/>
            <p:nvPr/>
          </p:nvSpPr>
          <p:spPr>
            <a:xfrm>
              <a:off x="2357438" y="4071938"/>
              <a:ext cx="1928812" cy="642937"/>
            </a:xfrm>
            <a:prstGeom prst="borderCallout2">
              <a:avLst>
                <a:gd name="adj1" fmla="val 20972"/>
                <a:gd name="adj2" fmla="val 601"/>
                <a:gd name="adj3" fmla="val 21713"/>
                <a:gd name="adj4" fmla="val -15679"/>
                <a:gd name="adj5" fmla="val -63796"/>
                <a:gd name="adj6" fmla="val -45141"/>
              </a:avLst>
            </a:prstGeom>
            <a:ln>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altLang="ko-KR" sz="1400" dirty="0">
                  <a:solidFill>
                    <a:schemeClr val="tx1"/>
                  </a:solidFill>
                  <a:latin typeface="+mj-lt"/>
                </a:rPr>
                <a:t>Tagging every build</a:t>
              </a:r>
              <a:endParaRPr lang="ko-KR" altLang="en-US" sz="1400" dirty="0">
                <a:solidFill>
                  <a:schemeClr val="tx1"/>
                </a:solidFill>
                <a:latin typeface="+mj-lt"/>
              </a:endParaRPr>
            </a:p>
          </p:txBody>
        </p:sp>
        <p:sp>
          <p:nvSpPr>
            <p:cNvPr id="46" name="Line Callout 2 45"/>
            <p:cNvSpPr/>
            <p:nvPr/>
          </p:nvSpPr>
          <p:spPr>
            <a:xfrm>
              <a:off x="3214688" y="1357313"/>
              <a:ext cx="2357437" cy="857250"/>
            </a:xfrm>
            <a:prstGeom prst="borderCallout2">
              <a:avLst>
                <a:gd name="adj1" fmla="val 20972"/>
                <a:gd name="adj2" fmla="val 601"/>
                <a:gd name="adj3" fmla="val 20973"/>
                <a:gd name="adj4" fmla="val -15051"/>
                <a:gd name="adj5" fmla="val 119906"/>
                <a:gd name="adj6" fmla="val -34277"/>
              </a:avLst>
            </a:prstGeom>
            <a:ln>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defRPr/>
              </a:pPr>
              <a:r>
                <a:rPr lang="en-US" altLang="ko-KR" sz="1400" b="1" dirty="0">
                  <a:solidFill>
                    <a:schemeClr val="tx1"/>
                  </a:solidFill>
                  <a:latin typeface="+mj-lt"/>
                </a:rPr>
                <a:t>Every release</a:t>
              </a:r>
            </a:p>
          </p:txBody>
        </p:sp>
        <p:sp>
          <p:nvSpPr>
            <p:cNvPr id="47" name="TextBox 46"/>
            <p:cNvSpPr txBox="1"/>
            <p:nvPr/>
          </p:nvSpPr>
          <p:spPr>
            <a:xfrm>
              <a:off x="7429500" y="2928938"/>
              <a:ext cx="1222538" cy="627657"/>
            </a:xfrm>
            <a:prstGeom prst="rect">
              <a:avLst/>
            </a:prstGeom>
            <a:noFill/>
          </p:spPr>
          <p:txBody>
            <a:bodyPr wrap="none">
              <a:spAutoFit/>
            </a:bodyPr>
            <a:lstStyle/>
            <a:p>
              <a:pPr>
                <a:defRPr/>
              </a:pPr>
              <a:r>
                <a:rPr lang="en-US" altLang="ko-KR" sz="1200" b="1" dirty="0">
                  <a:latin typeface="+mj-lt"/>
                </a:rPr>
                <a:t>Trunk</a:t>
              </a:r>
            </a:p>
            <a:p>
              <a:pPr>
                <a:defRPr/>
              </a:pPr>
              <a:r>
                <a:rPr lang="en-US" altLang="ko-KR" sz="1200" b="1" dirty="0">
                  <a:latin typeface="+mj-lt"/>
                </a:rPr>
                <a:t>(main branch)</a:t>
              </a:r>
              <a:endParaRPr lang="ko-KR" altLang="en-US" sz="1200" b="1" dirty="0">
                <a:latin typeface="+mj-lt"/>
              </a:endParaRPr>
            </a:p>
          </p:txBody>
        </p:sp>
        <p:sp>
          <p:nvSpPr>
            <p:cNvPr id="48" name="Line Callout 2 21"/>
            <p:cNvSpPr>
              <a:spLocks/>
            </p:cNvSpPr>
            <p:nvPr/>
          </p:nvSpPr>
          <p:spPr bwMode="auto">
            <a:xfrm>
              <a:off x="5334000" y="3886200"/>
              <a:ext cx="2743200" cy="1185863"/>
            </a:xfrm>
            <a:prstGeom prst="borderCallout2">
              <a:avLst>
                <a:gd name="adj1" fmla="val 8333"/>
                <a:gd name="adj2" fmla="val -2778"/>
                <a:gd name="adj3" fmla="val 8333"/>
                <a:gd name="adj4" fmla="val -25926"/>
                <a:gd name="adj5" fmla="val -57407"/>
                <a:gd name="adj6" fmla="val -54458"/>
              </a:avLst>
            </a:prstGeom>
            <a:solidFill>
              <a:schemeClr val="bg1"/>
            </a:solidFill>
            <a:ln w="25400" algn="ctr">
              <a:solidFill>
                <a:schemeClr val="tx1"/>
              </a:solidFill>
              <a:miter lim="800000"/>
              <a:headEnd/>
              <a:tailEnd/>
            </a:ln>
          </p:spPr>
          <p:txBody>
            <a:bodyPr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eaLnBrk="1" hangingPunct="1">
                <a:buFont typeface="Arial" panose="020B0604020202020204" pitchFamily="34" charset="0"/>
                <a:buChar char="•"/>
              </a:pPr>
              <a:r>
                <a:rPr lang="en-US" altLang="ko-KR" sz="1400" b="1" dirty="0">
                  <a:latin typeface="+mj-lt"/>
                  <a:ea typeface="맑은 고딕" panose="020B0503020000020004" pitchFamily="34" charset="-127"/>
                </a:rPr>
                <a:t>Merge heuristically from Release Branch.</a:t>
              </a:r>
            </a:p>
            <a:p>
              <a:pPr eaLnBrk="1" hangingPunct="1">
                <a:buFont typeface="Arial" panose="020B0604020202020204" pitchFamily="34" charset="0"/>
                <a:buChar char="•"/>
              </a:pPr>
              <a:r>
                <a:rPr lang="en-US" altLang="ko-KR" sz="1400" b="1" dirty="0">
                  <a:latin typeface="+mj-lt"/>
                  <a:ea typeface="맑은 고딕" panose="020B0503020000020004" pitchFamily="34" charset="-127"/>
                </a:rPr>
                <a:t>Merge systemically from patch branch. </a:t>
              </a:r>
            </a:p>
          </p:txBody>
        </p:sp>
      </p:grpSp>
    </p:spTree>
    <p:extLst>
      <p:ext uri="{BB962C8B-B14F-4D97-AF65-F5344CB8AC3E}">
        <p14:creationId xmlns:p14="http://schemas.microsoft.com/office/powerpoint/2010/main" val="1201514898"/>
      </p:ext>
    </p:extLst>
  </p:cSld>
  <p:clrMapOvr>
    <a:masterClrMapping/>
  </p:clrMapOvr>
  <p:transition spd="slow">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48614" y="1511539"/>
            <a:ext cx="8338186" cy="4521200"/>
          </a:xfrm>
        </p:spPr>
        <p:txBody>
          <a:bodyPr>
            <a:normAutofit lnSpcReduction="10000"/>
          </a:bodyPr>
          <a:lstStyle/>
          <a:p>
            <a:r>
              <a:rPr lang="en-US" altLang="ko-KR" dirty="0"/>
              <a:t>Branch management strategy</a:t>
            </a:r>
            <a:endParaRPr lang="ko-KR" altLang="en-US" dirty="0"/>
          </a:p>
          <a:p>
            <a:pPr lvl="1"/>
            <a:r>
              <a:rPr lang="en-US" altLang="ko-KR" sz="2000" dirty="0"/>
              <a:t>Release branch</a:t>
            </a:r>
          </a:p>
          <a:p>
            <a:pPr lvl="2"/>
            <a:r>
              <a:rPr lang="en-US" altLang="ko-KR" sz="1600" dirty="0"/>
              <a:t>This branch is created when software has been released. (Even if it is internal </a:t>
            </a:r>
            <a:r>
              <a:rPr lang="en-US" altLang="ko-KR" sz="1600" dirty="0" smtClean="0"/>
              <a:t>release, manage </a:t>
            </a:r>
            <a:r>
              <a:rPr lang="en-US" altLang="ko-KR" sz="1600" dirty="0"/>
              <a:t>branch)</a:t>
            </a:r>
          </a:p>
          <a:p>
            <a:pPr lvl="2"/>
            <a:r>
              <a:rPr lang="en-US" altLang="ko-KR" sz="1600" dirty="0"/>
              <a:t>Bug fix and enhancements of this version are applied to this branch.</a:t>
            </a:r>
          </a:p>
          <a:p>
            <a:pPr lvl="2"/>
            <a:r>
              <a:rPr lang="en-US" altLang="ko-KR" sz="1600" dirty="0"/>
              <a:t>Bug fix and enhancement of this version are merged to trunk branch by heuristically. (If released versions are different, logic or architecture can be changed, so not to use system merge)</a:t>
            </a:r>
          </a:p>
          <a:p>
            <a:pPr lvl="1"/>
            <a:r>
              <a:rPr lang="en-US" altLang="ko-KR" sz="2000" dirty="0"/>
              <a:t>Working branch</a:t>
            </a:r>
          </a:p>
          <a:p>
            <a:pPr lvl="2"/>
            <a:r>
              <a:rPr lang="en-US" altLang="ko-KR" sz="1600" dirty="0"/>
              <a:t>When some co-work is required and it will not be </a:t>
            </a:r>
            <a:r>
              <a:rPr lang="en-US" altLang="ko-KR" sz="1600" dirty="0" smtClean="0"/>
              <a:t>committed </a:t>
            </a:r>
            <a:r>
              <a:rPr lang="en-US" altLang="ko-KR" sz="1600" dirty="0"/>
              <a:t>during a day, make a working branch.</a:t>
            </a:r>
          </a:p>
          <a:p>
            <a:pPr lvl="1"/>
            <a:r>
              <a:rPr lang="en-US" altLang="ko-KR" sz="2000" dirty="0"/>
              <a:t>Enhancement or patch branch</a:t>
            </a:r>
          </a:p>
          <a:p>
            <a:pPr lvl="2"/>
            <a:r>
              <a:rPr lang="en-US" altLang="ko-KR" sz="1600" dirty="0"/>
              <a:t>To make temporary patch or evaluate enhancement, make patch branch before applying fix to trunk branch.</a:t>
            </a:r>
          </a:p>
          <a:p>
            <a:pPr lvl="2"/>
            <a:r>
              <a:rPr lang="en-US" altLang="ko-KR" sz="1600" dirty="0"/>
              <a:t>It can be applied by using simple system merging.</a:t>
            </a:r>
          </a:p>
          <a:p>
            <a:pPr lvl="1"/>
            <a:r>
              <a:rPr lang="en-US" altLang="ko-KR" sz="2000" dirty="0"/>
              <a:t>Making a new branch provides additional managing effort</a:t>
            </a:r>
            <a:r>
              <a:rPr lang="en-US" altLang="ko-KR" sz="2000" dirty="0" smtClean="0"/>
              <a:t>.</a:t>
            </a:r>
            <a:endParaRPr lang="ko-KR" altLang="en-US" sz="2000" dirty="0"/>
          </a:p>
        </p:txBody>
      </p:sp>
      <p:sp>
        <p:nvSpPr>
          <p:cNvPr id="4" name="Text Placeholder 3"/>
          <p:cNvSpPr>
            <a:spLocks noGrp="1"/>
          </p:cNvSpPr>
          <p:nvPr>
            <p:ph type="body" sz="quarter" idx="11"/>
          </p:nvPr>
        </p:nvSpPr>
        <p:spPr/>
        <p:txBody>
          <a:bodyPr/>
          <a:lstStyle/>
          <a:p>
            <a:r>
              <a:rPr lang="en-IN" b="1" dirty="0" smtClean="0"/>
              <a:t>Build Environment</a:t>
            </a:r>
            <a:endParaRPr lang="en-IN" dirty="0"/>
          </a:p>
        </p:txBody>
      </p:sp>
    </p:spTree>
    <p:extLst>
      <p:ext uri="{BB962C8B-B14F-4D97-AF65-F5344CB8AC3E}">
        <p14:creationId xmlns:p14="http://schemas.microsoft.com/office/powerpoint/2010/main" val="4287992129"/>
      </p:ext>
    </p:extLst>
  </p:cSld>
  <p:clrMapOvr>
    <a:masterClrMapping/>
  </p:clrMapOvr>
  <p:transition spd="slow">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algn="just"/>
            <a:r>
              <a:rPr lang="en-US" sz="2400" dirty="0"/>
              <a:t>Target Audience</a:t>
            </a:r>
          </a:p>
          <a:p>
            <a:pPr lvl="1" algn="just"/>
            <a:r>
              <a:rPr lang="en-US" sz="2200" dirty="0" smtClean="0"/>
              <a:t>Developers </a:t>
            </a:r>
            <a:r>
              <a:rPr lang="en-US" sz="2200" dirty="0"/>
              <a:t>familiar with software development </a:t>
            </a:r>
            <a:r>
              <a:rPr lang="en-US" sz="2200" dirty="0" smtClean="0"/>
              <a:t>concepts</a:t>
            </a:r>
          </a:p>
          <a:p>
            <a:pPr lvl="1" algn="just"/>
            <a:r>
              <a:rPr lang="en-US" sz="2400" dirty="0" smtClean="0"/>
              <a:t>Familiarity </a:t>
            </a:r>
            <a:r>
              <a:rPr lang="en-US" sz="2400" dirty="0"/>
              <a:t>with Visual Studio</a:t>
            </a:r>
          </a:p>
          <a:p>
            <a:pPr algn="just"/>
            <a:r>
              <a:rPr lang="en-US" sz="2400" dirty="0"/>
              <a:t>Suggested Prerequisites / Supporting </a:t>
            </a:r>
            <a:r>
              <a:rPr lang="en-US" sz="2400" dirty="0" smtClean="0"/>
              <a:t>Material</a:t>
            </a:r>
          </a:p>
          <a:p>
            <a:pPr lvl="1" algn="just"/>
            <a:r>
              <a:rPr lang="en-US" sz="2200" dirty="0" smtClean="0"/>
              <a:t>Have </a:t>
            </a:r>
            <a:r>
              <a:rPr lang="en-US" sz="2200" dirty="0"/>
              <a:t>worked on a software development </a:t>
            </a:r>
            <a:r>
              <a:rPr lang="en-US" sz="2200" dirty="0" smtClean="0"/>
              <a:t>team</a:t>
            </a:r>
          </a:p>
          <a:p>
            <a:pPr lvl="1" algn="just"/>
            <a:r>
              <a:rPr lang="en-US" sz="2400" dirty="0" smtClean="0"/>
              <a:t>Care </a:t>
            </a:r>
            <a:r>
              <a:rPr lang="en-US" sz="2400" dirty="0"/>
              <a:t>deeply about delivering value to customers</a:t>
            </a:r>
          </a:p>
        </p:txBody>
      </p:sp>
      <p:sp>
        <p:nvSpPr>
          <p:cNvPr id="4" name="Text Placeholder 3"/>
          <p:cNvSpPr>
            <a:spLocks noGrp="1"/>
          </p:cNvSpPr>
          <p:nvPr>
            <p:ph type="body" sz="quarter" idx="11"/>
          </p:nvPr>
        </p:nvSpPr>
        <p:spPr/>
        <p:txBody>
          <a:bodyPr/>
          <a:lstStyle/>
          <a:p>
            <a:r>
              <a:rPr lang="en-IN" b="1" dirty="0" smtClean="0"/>
              <a:t>Expectations</a:t>
            </a:r>
            <a:endParaRPr lang="en-IN" dirty="0"/>
          </a:p>
        </p:txBody>
      </p:sp>
    </p:spTree>
    <p:extLst>
      <p:ext uri="{BB962C8B-B14F-4D97-AF65-F5344CB8AC3E}">
        <p14:creationId xmlns:p14="http://schemas.microsoft.com/office/powerpoint/2010/main" val="995118874"/>
      </p:ext>
    </p:extLst>
  </p:cSld>
  <p:clrMapOvr>
    <a:masterClrMapping/>
  </p:clrMapOvr>
  <p:transition spd="slow">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defRPr/>
            </a:pPr>
            <a:r>
              <a:rPr lang="en-US" altLang="ko-KR" dirty="0"/>
              <a:t>Standard IDE</a:t>
            </a:r>
          </a:p>
          <a:p>
            <a:pPr lvl="1">
              <a:defRPr/>
            </a:pPr>
            <a:r>
              <a:rPr lang="en-US" altLang="ko-KR" sz="2000" dirty="0"/>
              <a:t>Enforce all </a:t>
            </a:r>
            <a:r>
              <a:rPr lang="en-US" altLang="ko-KR" sz="2000" dirty="0" smtClean="0"/>
              <a:t>the developers </a:t>
            </a:r>
            <a:r>
              <a:rPr lang="en-US" altLang="ko-KR" sz="2000" dirty="0"/>
              <a:t>to develop on same environment</a:t>
            </a:r>
          </a:p>
          <a:p>
            <a:pPr lvl="2">
              <a:buFontTx/>
              <a:buNone/>
              <a:defRPr/>
            </a:pPr>
            <a:r>
              <a:rPr lang="en-US" altLang="ko-KR" sz="1800" dirty="0"/>
              <a:t>- Reduce error from environment</a:t>
            </a:r>
          </a:p>
          <a:p>
            <a:pPr lvl="1">
              <a:defRPr/>
            </a:pPr>
            <a:r>
              <a:rPr lang="en-US" altLang="ko-KR" sz="2000" dirty="0"/>
              <a:t>Save time to set up the environment</a:t>
            </a:r>
          </a:p>
          <a:p>
            <a:pPr>
              <a:defRPr/>
            </a:pPr>
            <a:r>
              <a:rPr lang="en-US" altLang="ko-KR" dirty="0"/>
              <a:t>Process</a:t>
            </a:r>
          </a:p>
          <a:p>
            <a:pPr marL="798513" lvl="1" indent="-457200">
              <a:buFont typeface="+mj-lt"/>
              <a:buAutoNum type="arabicParenR"/>
              <a:defRPr/>
            </a:pPr>
            <a:r>
              <a:rPr lang="en-US" altLang="ko-KR" sz="2000" dirty="0"/>
              <a:t>Developer </a:t>
            </a:r>
            <a:r>
              <a:rPr lang="en-US" altLang="ko-KR" sz="2000" dirty="0" smtClean="0"/>
              <a:t>to </a:t>
            </a:r>
            <a:r>
              <a:rPr lang="en-US" altLang="ko-KR" sz="2000" i="1" dirty="0" smtClean="0"/>
              <a:t>download</a:t>
            </a:r>
            <a:r>
              <a:rPr lang="en-US" altLang="ko-KR" sz="2000" dirty="0" smtClean="0"/>
              <a:t> </a:t>
            </a:r>
            <a:r>
              <a:rPr lang="en-US" altLang="ko-KR" sz="2000" dirty="0"/>
              <a:t>standard development environment from </a:t>
            </a:r>
            <a:r>
              <a:rPr lang="en-US" altLang="ko-KR" sz="2000" dirty="0" smtClean="0"/>
              <a:t>TFS</a:t>
            </a:r>
            <a:endParaRPr lang="en-US" altLang="ko-KR" sz="2000" dirty="0"/>
          </a:p>
          <a:p>
            <a:pPr marL="798513" lvl="1" indent="-457200">
              <a:buFont typeface="+mj-lt"/>
              <a:buAutoNum type="arabicParenR"/>
              <a:defRPr/>
            </a:pPr>
            <a:r>
              <a:rPr lang="en-US" altLang="ko-KR" sz="2000" dirty="0"/>
              <a:t>Just </a:t>
            </a:r>
            <a:r>
              <a:rPr lang="en-US" altLang="ko-KR" sz="2000" i="1" dirty="0" smtClean="0"/>
              <a:t>create a working folder and map it to the folder </a:t>
            </a:r>
            <a:r>
              <a:rPr lang="en-US" altLang="ko-KR" sz="2000" dirty="0" smtClean="0"/>
              <a:t>on </a:t>
            </a:r>
            <a:r>
              <a:rPr lang="en-US" altLang="ko-KR" sz="2000" dirty="0"/>
              <a:t>personal </a:t>
            </a:r>
            <a:r>
              <a:rPr lang="en-US" altLang="ko-KR" sz="2000" dirty="0" smtClean="0"/>
              <a:t>computer</a:t>
            </a:r>
            <a:endParaRPr lang="en-US" altLang="ko-KR" sz="2000" dirty="0"/>
          </a:p>
          <a:p>
            <a:pPr marL="798513" lvl="1" indent="-457200">
              <a:buFont typeface="+mj-lt"/>
              <a:buAutoNum type="arabicParenR"/>
              <a:defRPr/>
            </a:pPr>
            <a:r>
              <a:rPr lang="en-US" altLang="ko-KR" sz="2000" dirty="0" smtClean="0"/>
              <a:t>And </a:t>
            </a:r>
            <a:r>
              <a:rPr lang="en-US" altLang="ko-KR" sz="2000" dirty="0"/>
              <a:t>followed by </a:t>
            </a:r>
            <a:r>
              <a:rPr lang="en-US" altLang="ko-KR" sz="2000" i="1" dirty="0" smtClean="0"/>
              <a:t>coding and </a:t>
            </a:r>
            <a:r>
              <a:rPr lang="en-US" altLang="ko-KR" sz="2000" i="1" dirty="0" err="1" smtClean="0"/>
              <a:t>checkin</a:t>
            </a:r>
            <a:r>
              <a:rPr lang="en-US" altLang="ko-KR" sz="2000" i="1" dirty="0" smtClean="0"/>
              <a:t> guidelines</a:t>
            </a:r>
            <a:r>
              <a:rPr lang="en-US" altLang="ko-KR" sz="2000" dirty="0" smtClean="0"/>
              <a:t>, </a:t>
            </a:r>
            <a:r>
              <a:rPr lang="en-US" altLang="ko-KR" sz="2000" dirty="0"/>
              <a:t>quick start to </a:t>
            </a:r>
            <a:r>
              <a:rPr lang="en-US" altLang="ko-KR" sz="2000" dirty="0" smtClean="0"/>
              <a:t>develop</a:t>
            </a:r>
            <a:endParaRPr lang="ko-KR" altLang="en-US" sz="2000" dirty="0"/>
          </a:p>
        </p:txBody>
      </p:sp>
      <p:sp>
        <p:nvSpPr>
          <p:cNvPr id="4" name="Text Placeholder 3"/>
          <p:cNvSpPr>
            <a:spLocks noGrp="1"/>
          </p:cNvSpPr>
          <p:nvPr>
            <p:ph type="body" sz="quarter" idx="11"/>
          </p:nvPr>
        </p:nvSpPr>
        <p:spPr/>
        <p:txBody>
          <a:bodyPr/>
          <a:lstStyle/>
          <a:p>
            <a:r>
              <a:rPr lang="en-IN" b="1" dirty="0" smtClean="0"/>
              <a:t>Build Environment – Standard IDE</a:t>
            </a:r>
            <a:endParaRPr lang="en-IN" dirty="0"/>
          </a:p>
        </p:txBody>
      </p:sp>
    </p:spTree>
    <p:extLst>
      <p:ext uri="{BB962C8B-B14F-4D97-AF65-F5344CB8AC3E}">
        <p14:creationId xmlns:p14="http://schemas.microsoft.com/office/powerpoint/2010/main" val="1593327770"/>
      </p:ext>
    </p:extLst>
  </p:cSld>
  <p:clrMapOvr>
    <a:masterClrMapping/>
  </p:clrMapOvr>
  <p:transition spd="slow">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Text Placeholder 3"/>
          <p:cNvSpPr>
            <a:spLocks noGrp="1"/>
          </p:cNvSpPr>
          <p:nvPr>
            <p:ph type="body" sz="quarter" idx="11"/>
          </p:nvPr>
        </p:nvSpPr>
        <p:spPr/>
        <p:txBody>
          <a:bodyPr/>
          <a:lstStyle/>
          <a:p>
            <a:r>
              <a:rPr lang="en-IN" b="1" dirty="0" smtClean="0"/>
              <a:t>Build Environment – Continuous build</a:t>
            </a:r>
            <a:endParaRPr lang="en-IN" dirty="0"/>
          </a:p>
        </p:txBody>
      </p:sp>
      <p:sp>
        <p:nvSpPr>
          <p:cNvPr id="6" name="Content Placeholder 2"/>
          <p:cNvSpPr txBox="1">
            <a:spLocks/>
          </p:cNvSpPr>
          <p:nvPr/>
        </p:nvSpPr>
        <p:spPr>
          <a:xfrm>
            <a:off x="714375" y="785813"/>
            <a:ext cx="7537450" cy="514350"/>
          </a:xfrm>
          <a:prstGeom prst="rect">
            <a:avLst/>
          </a:prstGeom>
        </p:spPr>
        <p:txBody>
          <a:bodyPr vert="horz" lIns="0" tIns="0" rIns="0" bIns="0" rtlCol="0">
            <a:normAutofit/>
          </a:bodyPr>
          <a:lstStyle>
            <a:lvl1pPr marL="177800" indent="-177800" algn="l" defTabSz="457200" rtl="0" eaLnBrk="1" latinLnBrk="0" hangingPunct="1">
              <a:spcBef>
                <a:spcPct val="20000"/>
              </a:spcBef>
              <a:buFont typeface="Arial"/>
              <a:buChar char="•"/>
              <a:defRPr sz="1800" kern="1200">
                <a:solidFill>
                  <a:schemeClr val="tx1"/>
                </a:solidFill>
                <a:latin typeface="+mj-lt"/>
                <a:ea typeface="+mn-ea"/>
                <a:cs typeface="Myriad Pro"/>
              </a:defRPr>
            </a:lvl1pPr>
            <a:lvl2pPr marL="446088" indent="-222250" algn="l" defTabSz="457200" rtl="0" eaLnBrk="1" latinLnBrk="0" hangingPunct="1">
              <a:spcBef>
                <a:spcPct val="20000"/>
              </a:spcBef>
              <a:buFont typeface="Arial"/>
              <a:buChar char="–"/>
              <a:defRPr sz="1600" kern="1200">
                <a:solidFill>
                  <a:schemeClr val="tx1"/>
                </a:solidFill>
                <a:latin typeface="+mj-lt"/>
                <a:ea typeface="+mn-ea"/>
                <a:cs typeface="Myriad Pro"/>
              </a:defRPr>
            </a:lvl2pPr>
            <a:lvl3pPr marL="623888" indent="-177800" algn="l" defTabSz="457200" rtl="0" eaLnBrk="1" latinLnBrk="0" hangingPunct="1">
              <a:spcBef>
                <a:spcPct val="20000"/>
              </a:spcBef>
              <a:buFont typeface="Arial"/>
              <a:buChar char="•"/>
              <a:defRPr sz="1400" kern="1200">
                <a:solidFill>
                  <a:schemeClr val="tx1"/>
                </a:solidFill>
                <a:latin typeface="+mj-lt"/>
                <a:ea typeface="+mn-ea"/>
                <a:cs typeface="Myriad Pro"/>
              </a:defRPr>
            </a:lvl3pPr>
            <a:lvl4pPr marL="808038" indent="-184150" algn="l" defTabSz="457200" rtl="0" eaLnBrk="1" latinLnBrk="0" hangingPunct="1">
              <a:spcBef>
                <a:spcPct val="20000"/>
              </a:spcBef>
              <a:buFont typeface="Arial"/>
              <a:buChar char="–"/>
              <a:defRPr sz="1200" kern="1200">
                <a:solidFill>
                  <a:schemeClr val="tx1"/>
                </a:solidFill>
                <a:latin typeface="+mj-lt"/>
                <a:ea typeface="+mn-ea"/>
                <a:cs typeface="Myriad Pro"/>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ko-KR" altLang="en-US" b="1" dirty="0" smtClean="0"/>
          </a:p>
        </p:txBody>
      </p:sp>
      <p:grpSp>
        <p:nvGrpSpPr>
          <p:cNvPr id="29" name="Group 28"/>
          <p:cNvGrpSpPr/>
          <p:nvPr/>
        </p:nvGrpSpPr>
        <p:grpSpPr>
          <a:xfrm>
            <a:off x="1265876" y="1409810"/>
            <a:ext cx="7229472" cy="5000641"/>
            <a:chOff x="428628" y="785813"/>
            <a:chExt cx="8572497" cy="5857897"/>
          </a:xfrm>
        </p:grpSpPr>
        <p:sp>
          <p:nvSpPr>
            <p:cNvPr id="5" name="Rounded Rectangle 4"/>
            <p:cNvSpPr/>
            <p:nvPr/>
          </p:nvSpPr>
          <p:spPr>
            <a:xfrm>
              <a:off x="2285984" y="1214422"/>
              <a:ext cx="2071702" cy="5429288"/>
            </a:xfrm>
            <a:prstGeom prst="roundRect">
              <a:avLst>
                <a:gd name="adj" fmla="val 7559"/>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ko-KR" altLang="en-US"/>
            </a:p>
          </p:txBody>
        </p:sp>
        <p:sp>
          <p:nvSpPr>
            <p:cNvPr id="7" name="Rounded Rectangle 6"/>
            <p:cNvSpPr/>
            <p:nvPr/>
          </p:nvSpPr>
          <p:spPr>
            <a:xfrm>
              <a:off x="2500298" y="1428736"/>
              <a:ext cx="1643074" cy="500066"/>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altLang="ko-KR" sz="1200" dirty="0">
                  <a:latin typeface="+mj-lt"/>
                </a:rPr>
                <a:t>Check out source</a:t>
              </a:r>
              <a:endParaRPr lang="ko-KR" altLang="en-US" sz="1200" dirty="0">
                <a:latin typeface="+mj-lt"/>
              </a:endParaRPr>
            </a:p>
          </p:txBody>
        </p:sp>
        <p:sp>
          <p:nvSpPr>
            <p:cNvPr id="8" name="Rounded Rectangle 7"/>
            <p:cNvSpPr/>
            <p:nvPr/>
          </p:nvSpPr>
          <p:spPr>
            <a:xfrm>
              <a:off x="2500298" y="2071678"/>
              <a:ext cx="1643074" cy="500066"/>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altLang="ko-KR" sz="1200" dirty="0">
                  <a:latin typeface="+mj-lt"/>
                </a:rPr>
                <a:t>Build</a:t>
              </a:r>
              <a:endParaRPr lang="ko-KR" altLang="en-US" sz="1200" dirty="0">
                <a:latin typeface="+mj-lt"/>
              </a:endParaRPr>
            </a:p>
          </p:txBody>
        </p:sp>
        <p:sp>
          <p:nvSpPr>
            <p:cNvPr id="9" name="Rounded Rectangle 8"/>
            <p:cNvSpPr/>
            <p:nvPr/>
          </p:nvSpPr>
          <p:spPr>
            <a:xfrm>
              <a:off x="2500298" y="2714620"/>
              <a:ext cx="1643074" cy="500066"/>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altLang="ko-KR" sz="1200" dirty="0">
                  <a:latin typeface="+mj-lt"/>
                </a:rPr>
                <a:t>Packaging</a:t>
              </a:r>
              <a:endParaRPr lang="ko-KR" altLang="en-US" sz="1200" dirty="0">
                <a:latin typeface="+mj-lt"/>
              </a:endParaRPr>
            </a:p>
          </p:txBody>
        </p:sp>
        <p:sp>
          <p:nvSpPr>
            <p:cNvPr id="10" name="Rounded Rectangle 9"/>
            <p:cNvSpPr/>
            <p:nvPr/>
          </p:nvSpPr>
          <p:spPr>
            <a:xfrm>
              <a:off x="2500298" y="3357562"/>
              <a:ext cx="1643074" cy="500066"/>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altLang="ko-KR" sz="1200" dirty="0">
                  <a:latin typeface="+mj-lt"/>
                </a:rPr>
                <a:t>Deploy</a:t>
              </a:r>
              <a:endParaRPr lang="ko-KR" altLang="en-US" sz="1200" dirty="0">
                <a:latin typeface="+mj-lt"/>
              </a:endParaRPr>
            </a:p>
          </p:txBody>
        </p:sp>
        <p:sp>
          <p:nvSpPr>
            <p:cNvPr id="11" name="Rounded Rectangle 10"/>
            <p:cNvSpPr/>
            <p:nvPr/>
          </p:nvSpPr>
          <p:spPr>
            <a:xfrm>
              <a:off x="2500298" y="4000504"/>
              <a:ext cx="1643074" cy="500066"/>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altLang="ko-KR" sz="900" dirty="0">
                  <a:latin typeface="+mj-lt"/>
                </a:rPr>
                <a:t>Testing</a:t>
              </a:r>
              <a:br>
                <a:rPr lang="en-US" altLang="ko-KR" sz="900" dirty="0">
                  <a:latin typeface="+mj-lt"/>
                </a:rPr>
              </a:br>
              <a:r>
                <a:rPr lang="en-US" altLang="ko-KR" sz="900" dirty="0">
                  <a:latin typeface="+mj-lt"/>
                </a:rPr>
                <a:t>&amp; coverage </a:t>
              </a:r>
              <a:r>
                <a:rPr lang="en-US" altLang="ko-KR" sz="900" dirty="0" smtClean="0">
                  <a:latin typeface="+mj-lt"/>
                </a:rPr>
                <a:t>analysis</a:t>
              </a:r>
              <a:endParaRPr lang="ko-KR" altLang="en-US" sz="900" dirty="0">
                <a:latin typeface="+mj-lt"/>
              </a:endParaRPr>
            </a:p>
          </p:txBody>
        </p:sp>
        <p:sp>
          <p:nvSpPr>
            <p:cNvPr id="12" name="Rounded Rectangle 11"/>
            <p:cNvSpPr/>
            <p:nvPr/>
          </p:nvSpPr>
          <p:spPr>
            <a:xfrm>
              <a:off x="2500298" y="5929330"/>
              <a:ext cx="1643074" cy="500066"/>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altLang="ko-KR" sz="1200" dirty="0">
                  <a:latin typeface="+mj-lt"/>
                </a:rPr>
                <a:t>Inspect code</a:t>
              </a:r>
              <a:endParaRPr lang="ko-KR" altLang="en-US" sz="1200" dirty="0">
                <a:latin typeface="+mj-lt"/>
              </a:endParaRPr>
            </a:p>
          </p:txBody>
        </p:sp>
        <p:sp>
          <p:nvSpPr>
            <p:cNvPr id="13" name="Rounded Rectangle 12"/>
            <p:cNvSpPr/>
            <p:nvPr/>
          </p:nvSpPr>
          <p:spPr>
            <a:xfrm>
              <a:off x="5429256" y="2071678"/>
              <a:ext cx="1643074" cy="500066"/>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altLang="ko-KR" sz="1200" dirty="0">
                  <a:latin typeface="+mj-lt"/>
                </a:rPr>
                <a:t>Roll back code</a:t>
              </a:r>
              <a:endParaRPr lang="ko-KR" altLang="en-US" sz="1200" dirty="0">
                <a:latin typeface="+mj-lt"/>
              </a:endParaRPr>
            </a:p>
          </p:txBody>
        </p:sp>
        <p:sp>
          <p:nvSpPr>
            <p:cNvPr id="14" name="Rounded Rectangle 13"/>
            <p:cNvSpPr/>
            <p:nvPr/>
          </p:nvSpPr>
          <p:spPr>
            <a:xfrm>
              <a:off x="2500298" y="5286388"/>
              <a:ext cx="1643074" cy="500066"/>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altLang="ko-KR" sz="1200" dirty="0">
                  <a:latin typeface="+mj-lt"/>
                </a:rPr>
                <a:t>Tagging</a:t>
              </a:r>
              <a:endParaRPr lang="ko-KR" altLang="en-US" sz="1200" dirty="0">
                <a:latin typeface="+mj-lt"/>
              </a:endParaRPr>
            </a:p>
          </p:txBody>
        </p:sp>
        <p:sp>
          <p:nvSpPr>
            <p:cNvPr id="15" name="Rounded Rectangle 14"/>
            <p:cNvSpPr/>
            <p:nvPr/>
          </p:nvSpPr>
          <p:spPr>
            <a:xfrm>
              <a:off x="2500298" y="4643446"/>
              <a:ext cx="1643074" cy="500066"/>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altLang="ko-KR" sz="1200" dirty="0">
                  <a:latin typeface="+mj-lt"/>
                </a:rPr>
                <a:t>Reporting</a:t>
              </a:r>
              <a:endParaRPr lang="ko-KR" altLang="en-US" sz="1200" dirty="0">
                <a:latin typeface="+mj-lt"/>
              </a:endParaRPr>
            </a:p>
          </p:txBody>
        </p:sp>
        <p:sp>
          <p:nvSpPr>
            <p:cNvPr id="16" name="Rounded Rectangle 15"/>
            <p:cNvSpPr/>
            <p:nvPr/>
          </p:nvSpPr>
          <p:spPr>
            <a:xfrm>
              <a:off x="5429256" y="1071546"/>
              <a:ext cx="1643074" cy="500066"/>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altLang="ko-KR" sz="1200" dirty="0">
                  <a:latin typeface="+mj-lt"/>
                </a:rPr>
                <a:t>Send Notification</a:t>
              </a:r>
              <a:endParaRPr lang="ko-KR" altLang="en-US" sz="1200" dirty="0">
                <a:latin typeface="+mj-lt"/>
              </a:endParaRPr>
            </a:p>
          </p:txBody>
        </p:sp>
        <p:cxnSp>
          <p:nvCxnSpPr>
            <p:cNvPr id="17" name="Straight Arrow Connector 16"/>
            <p:cNvCxnSpPr/>
            <p:nvPr/>
          </p:nvCxnSpPr>
          <p:spPr>
            <a:xfrm>
              <a:off x="4143375" y="2286000"/>
              <a:ext cx="121443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flipV="1">
              <a:off x="4143375" y="2643188"/>
              <a:ext cx="1428750" cy="160813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357688" y="2000250"/>
              <a:ext cx="1066800" cy="276225"/>
            </a:xfrm>
            <a:prstGeom prst="rect">
              <a:avLst/>
            </a:prstGeom>
            <a:noFill/>
          </p:spPr>
          <p:txBody>
            <a:bodyPr wrap="none">
              <a:spAutoFit/>
            </a:bodyPr>
            <a:lstStyle/>
            <a:p>
              <a:pPr>
                <a:defRPr/>
              </a:pPr>
              <a:r>
                <a:rPr lang="en-US" altLang="ko-KR" sz="1200" dirty="0">
                  <a:latin typeface="+mj-lt"/>
                </a:rPr>
                <a:t>Build Failed</a:t>
              </a:r>
              <a:endParaRPr lang="ko-KR" altLang="en-US" sz="1200" dirty="0">
                <a:latin typeface="+mj-lt"/>
              </a:endParaRPr>
            </a:p>
          </p:txBody>
        </p:sp>
        <p:sp>
          <p:nvSpPr>
            <p:cNvPr id="20" name="TextBox 19"/>
            <p:cNvSpPr txBox="1"/>
            <p:nvPr/>
          </p:nvSpPr>
          <p:spPr>
            <a:xfrm>
              <a:off x="4500563" y="3929063"/>
              <a:ext cx="968375" cy="276225"/>
            </a:xfrm>
            <a:prstGeom prst="rect">
              <a:avLst/>
            </a:prstGeom>
            <a:noFill/>
          </p:spPr>
          <p:txBody>
            <a:bodyPr wrap="none">
              <a:spAutoFit/>
            </a:bodyPr>
            <a:lstStyle/>
            <a:p>
              <a:pPr>
                <a:defRPr/>
              </a:pPr>
              <a:r>
                <a:rPr lang="en-US" altLang="ko-KR" sz="1200" dirty="0">
                  <a:latin typeface="+mj-lt"/>
                </a:rPr>
                <a:t>Test failed</a:t>
              </a:r>
              <a:endParaRPr lang="ko-KR" altLang="en-US" sz="1200" dirty="0">
                <a:latin typeface="+mj-lt"/>
              </a:endParaRPr>
            </a:p>
          </p:txBody>
        </p:sp>
        <p:sp>
          <p:nvSpPr>
            <p:cNvPr id="21" name="TextBox 20"/>
            <p:cNvSpPr txBox="1"/>
            <p:nvPr/>
          </p:nvSpPr>
          <p:spPr>
            <a:xfrm>
              <a:off x="5553075" y="2714625"/>
              <a:ext cx="3448050" cy="461963"/>
            </a:xfrm>
            <a:prstGeom prst="rect">
              <a:avLst/>
            </a:prstGeom>
            <a:noFill/>
          </p:spPr>
          <p:txBody>
            <a:bodyPr wrap="none">
              <a:spAutoFit/>
            </a:bodyPr>
            <a:lstStyle/>
            <a:p>
              <a:pPr>
                <a:defRPr/>
              </a:pPr>
              <a:r>
                <a:rPr lang="en-US" altLang="ko-KR" sz="1200" dirty="0">
                  <a:latin typeface="+mj-lt"/>
                </a:rPr>
                <a:t>Tagging current version and</a:t>
              </a:r>
            </a:p>
            <a:p>
              <a:pPr>
                <a:defRPr/>
              </a:pPr>
              <a:r>
                <a:rPr lang="en-US" altLang="ko-KR" sz="1200" dirty="0">
                  <a:latin typeface="+mj-lt"/>
                </a:rPr>
                <a:t>Roll back SCM to previous tagging version</a:t>
              </a:r>
              <a:endParaRPr lang="ko-KR" altLang="en-US" sz="1200" dirty="0">
                <a:latin typeface="+mj-lt"/>
              </a:endParaRPr>
            </a:p>
          </p:txBody>
        </p:sp>
        <p:cxnSp>
          <p:nvCxnSpPr>
            <p:cNvPr id="22" name="Straight Arrow Connector 21"/>
            <p:cNvCxnSpPr/>
            <p:nvPr/>
          </p:nvCxnSpPr>
          <p:spPr>
            <a:xfrm rot="5400000" flipH="1" flipV="1">
              <a:off x="5965825" y="1820863"/>
              <a:ext cx="357187"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428628" y="1643050"/>
              <a:ext cx="1643074" cy="500066"/>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altLang="ko-KR" sz="1200" dirty="0">
                  <a:latin typeface="+mj-lt"/>
                </a:rPr>
                <a:t>SCM Commit</a:t>
              </a:r>
              <a:br>
                <a:rPr lang="en-US" altLang="ko-KR" sz="1200" dirty="0">
                  <a:latin typeface="+mj-lt"/>
                </a:rPr>
              </a:br>
              <a:r>
                <a:rPr lang="en-US" altLang="ko-KR" sz="1200" dirty="0">
                  <a:latin typeface="+mj-lt"/>
                </a:rPr>
                <a:t>Event</a:t>
              </a:r>
              <a:endParaRPr lang="ko-KR" altLang="en-US" sz="1200" dirty="0">
                <a:latin typeface="+mj-lt"/>
              </a:endParaRPr>
            </a:p>
          </p:txBody>
        </p:sp>
        <p:sp>
          <p:nvSpPr>
            <p:cNvPr id="24" name="Rounded Rectangle 23"/>
            <p:cNvSpPr/>
            <p:nvPr/>
          </p:nvSpPr>
          <p:spPr>
            <a:xfrm>
              <a:off x="428628" y="2428868"/>
              <a:ext cx="1643074" cy="500066"/>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altLang="ko-KR" sz="1200" dirty="0">
                  <a:latin typeface="+mj-lt"/>
                </a:rPr>
                <a:t>Scheduled time</a:t>
              </a:r>
              <a:endParaRPr lang="ko-KR" altLang="en-US" sz="1200" dirty="0">
                <a:latin typeface="+mj-lt"/>
              </a:endParaRPr>
            </a:p>
          </p:txBody>
        </p:sp>
        <p:cxnSp>
          <p:nvCxnSpPr>
            <p:cNvPr id="25" name="Straight Arrow Connector 24"/>
            <p:cNvCxnSpPr/>
            <p:nvPr/>
          </p:nvCxnSpPr>
          <p:spPr>
            <a:xfrm>
              <a:off x="2071688" y="2714625"/>
              <a:ext cx="28575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071688" y="1857375"/>
              <a:ext cx="28575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425575" y="3056742"/>
              <a:ext cx="720725" cy="461962"/>
            </a:xfrm>
            <a:prstGeom prst="rect">
              <a:avLst/>
            </a:prstGeom>
            <a:noFill/>
          </p:spPr>
          <p:txBody>
            <a:bodyPr wrap="none">
              <a:spAutoFit/>
            </a:bodyPr>
            <a:lstStyle/>
            <a:p>
              <a:pPr>
                <a:defRPr/>
              </a:pPr>
              <a:r>
                <a:rPr lang="en-US" altLang="ko-KR" sz="1200" dirty="0">
                  <a:latin typeface="+mj-lt"/>
                </a:rPr>
                <a:t>Event</a:t>
              </a:r>
              <a:br>
                <a:rPr lang="en-US" altLang="ko-KR" sz="1200" dirty="0">
                  <a:latin typeface="+mj-lt"/>
                </a:rPr>
              </a:br>
              <a:r>
                <a:rPr lang="en-US" altLang="ko-KR" sz="1200" dirty="0">
                  <a:latin typeface="+mj-lt"/>
                </a:rPr>
                <a:t>Trigger</a:t>
              </a:r>
              <a:endParaRPr lang="ko-KR" altLang="en-US" sz="1200" dirty="0">
                <a:latin typeface="+mj-lt"/>
              </a:endParaRPr>
            </a:p>
          </p:txBody>
        </p:sp>
        <p:sp>
          <p:nvSpPr>
            <p:cNvPr id="28" name="TextBox 27"/>
            <p:cNvSpPr txBox="1"/>
            <p:nvPr/>
          </p:nvSpPr>
          <p:spPr>
            <a:xfrm>
              <a:off x="5357813" y="785813"/>
              <a:ext cx="1835150" cy="276225"/>
            </a:xfrm>
            <a:prstGeom prst="rect">
              <a:avLst/>
            </a:prstGeom>
            <a:noFill/>
          </p:spPr>
          <p:txBody>
            <a:bodyPr wrap="none">
              <a:spAutoFit/>
            </a:bodyPr>
            <a:lstStyle/>
            <a:p>
              <a:pPr>
                <a:defRPr/>
              </a:pPr>
              <a:r>
                <a:rPr lang="en-US" altLang="ko-KR" sz="1200" dirty="0">
                  <a:latin typeface="+mj-lt"/>
                </a:rPr>
                <a:t>Send SMS/Email/IMS</a:t>
              </a:r>
              <a:endParaRPr lang="ko-KR" altLang="en-US" sz="1200" dirty="0">
                <a:latin typeface="+mj-lt"/>
              </a:endParaRPr>
            </a:p>
          </p:txBody>
        </p:sp>
      </p:grpSp>
    </p:spTree>
    <p:extLst>
      <p:ext uri="{BB962C8B-B14F-4D97-AF65-F5344CB8AC3E}">
        <p14:creationId xmlns:p14="http://schemas.microsoft.com/office/powerpoint/2010/main" val="2423356162"/>
      </p:ext>
    </p:extLst>
  </p:cSld>
  <p:clrMapOvr>
    <a:masterClrMapping/>
  </p:clrMapOvr>
  <p:transition spd="slow">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Text Placeholder 3"/>
          <p:cNvSpPr>
            <a:spLocks noGrp="1"/>
          </p:cNvSpPr>
          <p:nvPr>
            <p:ph type="body" sz="quarter" idx="11"/>
          </p:nvPr>
        </p:nvSpPr>
        <p:spPr/>
        <p:txBody>
          <a:bodyPr/>
          <a:lstStyle/>
          <a:p>
            <a:r>
              <a:rPr lang="en-IN" b="1" dirty="0"/>
              <a:t>Build Environment – Continuous </a:t>
            </a:r>
            <a:r>
              <a:rPr lang="en-IN" b="1" dirty="0" smtClean="0"/>
              <a:t>build</a:t>
            </a:r>
            <a:endParaRPr lang="en-IN" dirty="0"/>
          </a:p>
        </p:txBody>
      </p:sp>
      <p:sp>
        <p:nvSpPr>
          <p:cNvPr id="6" name="Content Placeholder 2"/>
          <p:cNvSpPr>
            <a:spLocks noGrp="1"/>
          </p:cNvSpPr>
          <p:nvPr>
            <p:ph idx="1"/>
          </p:nvPr>
        </p:nvSpPr>
        <p:spPr>
          <a:xfrm>
            <a:off x="642938" y="1479408"/>
            <a:ext cx="7537450" cy="5029200"/>
          </a:xfrm>
        </p:spPr>
        <p:txBody>
          <a:bodyPr/>
          <a:lstStyle/>
          <a:p>
            <a:r>
              <a:rPr lang="en-US" altLang="ko-KR" smtClean="0"/>
              <a:t>System configuration for CI</a:t>
            </a:r>
            <a:endParaRPr lang="ko-KR" altLang="en-US" smtClean="0"/>
          </a:p>
        </p:txBody>
      </p:sp>
      <p:sp>
        <p:nvSpPr>
          <p:cNvPr id="7" name="Rounded Rectangle 6"/>
          <p:cNvSpPr/>
          <p:nvPr/>
        </p:nvSpPr>
        <p:spPr>
          <a:xfrm>
            <a:off x="2786050" y="3622530"/>
            <a:ext cx="2000264" cy="642942"/>
          </a:xfrm>
          <a:prstGeom prst="roundRect">
            <a:avLst/>
          </a:prstGeom>
        </p:spPr>
        <p:style>
          <a:lnRef idx="0">
            <a:schemeClr val="dk1"/>
          </a:lnRef>
          <a:fillRef idx="3">
            <a:schemeClr val="dk1"/>
          </a:fillRef>
          <a:effectRef idx="3">
            <a:schemeClr val="dk1"/>
          </a:effectRef>
          <a:fontRef idx="minor">
            <a:schemeClr val="lt1"/>
          </a:fontRef>
        </p:style>
        <p:txBody>
          <a:bodyPr anchor="ctr"/>
          <a:lstStyle/>
          <a:p>
            <a:pPr algn="ctr">
              <a:defRPr/>
            </a:pPr>
            <a:r>
              <a:rPr lang="en-US" altLang="ko-KR" sz="1200" dirty="0"/>
              <a:t>Contiguous</a:t>
            </a:r>
            <a:br>
              <a:rPr lang="en-US" altLang="ko-KR" sz="1200" dirty="0"/>
            </a:br>
            <a:r>
              <a:rPr lang="en-US" altLang="ko-KR" sz="1200" dirty="0"/>
              <a:t>Integration </a:t>
            </a:r>
            <a:endParaRPr lang="ko-KR" altLang="en-US" sz="1200" dirty="0"/>
          </a:p>
        </p:txBody>
      </p:sp>
      <p:sp>
        <p:nvSpPr>
          <p:cNvPr id="8" name="Rounded Rectangle 7"/>
          <p:cNvSpPr/>
          <p:nvPr/>
        </p:nvSpPr>
        <p:spPr>
          <a:xfrm>
            <a:off x="571472" y="3765406"/>
            <a:ext cx="1643074" cy="428628"/>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altLang="ko-KR" sz="1200" dirty="0"/>
              <a:t>Build Script</a:t>
            </a:r>
            <a:endParaRPr lang="ko-KR" altLang="en-US" sz="1200" dirty="0"/>
          </a:p>
        </p:txBody>
      </p:sp>
      <p:sp>
        <p:nvSpPr>
          <p:cNvPr id="9" name="Rounded Rectangle 8"/>
          <p:cNvSpPr/>
          <p:nvPr/>
        </p:nvSpPr>
        <p:spPr>
          <a:xfrm>
            <a:off x="5286380" y="3693968"/>
            <a:ext cx="1643074" cy="428628"/>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altLang="ko-KR" sz="1200" dirty="0"/>
              <a:t>Testing Framework</a:t>
            </a:r>
            <a:endParaRPr lang="ko-KR" altLang="en-US" sz="1200" dirty="0"/>
          </a:p>
        </p:txBody>
      </p:sp>
      <p:sp>
        <p:nvSpPr>
          <p:cNvPr id="10" name="Rounded Rectangle 9"/>
          <p:cNvSpPr/>
          <p:nvPr/>
        </p:nvSpPr>
        <p:spPr>
          <a:xfrm>
            <a:off x="2786050" y="2622398"/>
            <a:ext cx="1643074" cy="428628"/>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altLang="ko-KR" sz="1200" dirty="0"/>
              <a:t>SCM</a:t>
            </a:r>
            <a:endParaRPr lang="ko-KR" altLang="en-US" sz="1200" dirty="0"/>
          </a:p>
        </p:txBody>
      </p:sp>
      <p:sp>
        <p:nvSpPr>
          <p:cNvPr id="11" name="Rounded Rectangle 10"/>
          <p:cNvSpPr/>
          <p:nvPr/>
        </p:nvSpPr>
        <p:spPr>
          <a:xfrm>
            <a:off x="5214942" y="4408348"/>
            <a:ext cx="1643074" cy="428628"/>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altLang="ko-KR" sz="1200" dirty="0" err="1"/>
              <a:t>Notifier</a:t>
            </a:r>
            <a:endParaRPr lang="ko-KR" altLang="en-US" sz="1200" dirty="0"/>
          </a:p>
        </p:txBody>
      </p:sp>
      <p:cxnSp>
        <p:nvCxnSpPr>
          <p:cNvPr id="12" name="Straight Arrow Connector 11"/>
          <p:cNvCxnSpPr/>
          <p:nvPr/>
        </p:nvCxnSpPr>
        <p:spPr>
          <a:xfrm rot="5400000">
            <a:off x="3785394" y="3335989"/>
            <a:ext cx="5715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V="1">
            <a:off x="3251201" y="3300270"/>
            <a:ext cx="500062"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787900" y="3836845"/>
            <a:ext cx="42703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hape 16"/>
          <p:cNvCxnSpPr/>
          <p:nvPr/>
        </p:nvCxnSpPr>
        <p:spPr>
          <a:xfrm rot="16200000" flipH="1">
            <a:off x="4321969" y="3729689"/>
            <a:ext cx="357188" cy="142875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a:off x="2214563" y="3979720"/>
            <a:ext cx="50006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071938" y="3193908"/>
            <a:ext cx="1374775" cy="276225"/>
          </a:xfrm>
          <a:prstGeom prst="rect">
            <a:avLst/>
          </a:prstGeom>
          <a:noFill/>
        </p:spPr>
        <p:txBody>
          <a:bodyPr wrap="none">
            <a:spAutoFit/>
          </a:bodyPr>
          <a:lstStyle/>
          <a:p>
            <a:pPr>
              <a:defRPr/>
            </a:pPr>
            <a:r>
              <a:rPr lang="en-US" altLang="ko-KR" sz="1200" dirty="0">
                <a:latin typeface="+mj-lt"/>
              </a:rPr>
              <a:t>Check out code</a:t>
            </a:r>
            <a:endParaRPr lang="ko-KR" altLang="en-US" sz="1200" dirty="0">
              <a:latin typeface="+mj-lt"/>
            </a:endParaRPr>
          </a:p>
        </p:txBody>
      </p:sp>
      <p:sp>
        <p:nvSpPr>
          <p:cNvPr id="18" name="TextBox 17"/>
          <p:cNvSpPr txBox="1"/>
          <p:nvPr/>
        </p:nvSpPr>
        <p:spPr>
          <a:xfrm>
            <a:off x="2143125" y="3051033"/>
            <a:ext cx="1311275" cy="646112"/>
          </a:xfrm>
          <a:prstGeom prst="rect">
            <a:avLst/>
          </a:prstGeom>
          <a:noFill/>
        </p:spPr>
        <p:txBody>
          <a:bodyPr wrap="none">
            <a:spAutoFit/>
          </a:bodyPr>
          <a:lstStyle/>
          <a:p>
            <a:pPr>
              <a:defRPr/>
            </a:pPr>
            <a:r>
              <a:rPr lang="en-US" altLang="ko-KR" sz="1200" dirty="0">
                <a:latin typeface="+mj-lt"/>
              </a:rPr>
              <a:t>Tagging or</a:t>
            </a:r>
          </a:p>
          <a:p>
            <a:pPr>
              <a:defRPr/>
            </a:pPr>
            <a:r>
              <a:rPr lang="en-US" altLang="ko-KR" sz="1200" dirty="0">
                <a:latin typeface="+mj-lt"/>
              </a:rPr>
              <a:t>Rollback</a:t>
            </a:r>
          </a:p>
          <a:p>
            <a:pPr>
              <a:defRPr/>
            </a:pPr>
            <a:r>
              <a:rPr lang="en-US" altLang="ko-KR" sz="1200" dirty="0">
                <a:latin typeface="+mj-lt"/>
              </a:rPr>
              <a:t>when build fail</a:t>
            </a:r>
            <a:endParaRPr lang="ko-KR" altLang="en-US" sz="1200" dirty="0">
              <a:latin typeface="+mj-lt"/>
            </a:endParaRPr>
          </a:p>
        </p:txBody>
      </p:sp>
      <p:sp>
        <p:nvSpPr>
          <p:cNvPr id="19" name="TextBox 18"/>
          <p:cNvSpPr txBox="1"/>
          <p:nvPr/>
        </p:nvSpPr>
        <p:spPr>
          <a:xfrm>
            <a:off x="2143125" y="4265470"/>
            <a:ext cx="709613" cy="276225"/>
          </a:xfrm>
          <a:prstGeom prst="rect">
            <a:avLst/>
          </a:prstGeom>
          <a:noFill/>
        </p:spPr>
        <p:txBody>
          <a:bodyPr wrap="none">
            <a:spAutoFit/>
          </a:bodyPr>
          <a:lstStyle/>
          <a:p>
            <a:pPr>
              <a:defRPr/>
            </a:pPr>
            <a:r>
              <a:rPr lang="en-US" altLang="ko-KR" sz="1200" dirty="0">
                <a:latin typeface="+mj-lt"/>
              </a:rPr>
              <a:t>Invoke</a:t>
            </a:r>
            <a:endParaRPr lang="ko-KR" altLang="en-US" sz="1200" dirty="0">
              <a:latin typeface="+mj-lt"/>
            </a:endParaRPr>
          </a:p>
        </p:txBody>
      </p:sp>
      <p:sp>
        <p:nvSpPr>
          <p:cNvPr id="20" name="TextBox 19"/>
          <p:cNvSpPr txBox="1"/>
          <p:nvPr/>
        </p:nvSpPr>
        <p:spPr>
          <a:xfrm>
            <a:off x="3143250" y="4622658"/>
            <a:ext cx="2276475" cy="461962"/>
          </a:xfrm>
          <a:prstGeom prst="rect">
            <a:avLst/>
          </a:prstGeom>
          <a:noFill/>
        </p:spPr>
        <p:txBody>
          <a:bodyPr wrap="none">
            <a:spAutoFit/>
          </a:bodyPr>
          <a:lstStyle/>
          <a:p>
            <a:pPr>
              <a:defRPr/>
            </a:pPr>
            <a:r>
              <a:rPr lang="en-US" altLang="ko-KR" sz="1200" dirty="0">
                <a:latin typeface="+mj-lt"/>
              </a:rPr>
              <a:t>Send notification message </a:t>
            </a:r>
            <a:br>
              <a:rPr lang="en-US" altLang="ko-KR" sz="1200" dirty="0">
                <a:latin typeface="+mj-lt"/>
              </a:rPr>
            </a:br>
            <a:r>
              <a:rPr lang="en-US" altLang="ko-KR" sz="1200" dirty="0">
                <a:latin typeface="+mj-lt"/>
              </a:rPr>
              <a:t>when build or test failed</a:t>
            </a:r>
            <a:endParaRPr lang="ko-KR" altLang="en-US" sz="1200" dirty="0">
              <a:latin typeface="+mj-lt"/>
            </a:endParaRPr>
          </a:p>
        </p:txBody>
      </p:sp>
      <p:sp>
        <p:nvSpPr>
          <p:cNvPr id="21" name="TextBox 20"/>
          <p:cNvSpPr txBox="1"/>
          <p:nvPr/>
        </p:nvSpPr>
        <p:spPr>
          <a:xfrm>
            <a:off x="4857750" y="3979720"/>
            <a:ext cx="522288" cy="276225"/>
          </a:xfrm>
          <a:prstGeom prst="rect">
            <a:avLst/>
          </a:prstGeom>
          <a:noFill/>
        </p:spPr>
        <p:txBody>
          <a:bodyPr wrap="none">
            <a:spAutoFit/>
          </a:bodyPr>
          <a:lstStyle/>
          <a:p>
            <a:pPr>
              <a:defRPr/>
            </a:pPr>
            <a:r>
              <a:rPr lang="en-US" altLang="ko-KR" sz="1200" dirty="0">
                <a:latin typeface="+mj-lt"/>
              </a:rPr>
              <a:t>Use </a:t>
            </a:r>
            <a:endParaRPr lang="ko-KR" altLang="en-US" sz="1200" dirty="0">
              <a:latin typeface="+mj-lt"/>
            </a:endParaRPr>
          </a:p>
        </p:txBody>
      </p:sp>
    </p:spTree>
    <p:extLst>
      <p:ext uri="{BB962C8B-B14F-4D97-AF65-F5344CB8AC3E}">
        <p14:creationId xmlns:p14="http://schemas.microsoft.com/office/powerpoint/2010/main" val="3869207377"/>
      </p:ext>
    </p:extLst>
  </p:cSld>
  <p:clrMapOvr>
    <a:masterClrMapping/>
  </p:clrMapOvr>
  <p:transition spd="slow">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Text Placeholder 3"/>
          <p:cNvSpPr>
            <a:spLocks noGrp="1"/>
          </p:cNvSpPr>
          <p:nvPr>
            <p:ph type="body" sz="quarter" idx="11"/>
          </p:nvPr>
        </p:nvSpPr>
        <p:spPr/>
        <p:txBody>
          <a:bodyPr/>
          <a:lstStyle/>
          <a:p>
            <a:r>
              <a:rPr lang="en-IN" b="1" dirty="0"/>
              <a:t>Build Environment – Continuous build</a:t>
            </a:r>
            <a:endParaRPr lang="en-IN" dirty="0"/>
          </a:p>
        </p:txBody>
      </p:sp>
      <p:sp>
        <p:nvSpPr>
          <p:cNvPr id="5" name="Content Placeholder 2"/>
          <p:cNvSpPr>
            <a:spLocks noGrp="1"/>
          </p:cNvSpPr>
          <p:nvPr>
            <p:ph idx="1"/>
          </p:nvPr>
        </p:nvSpPr>
        <p:spPr>
          <a:xfrm>
            <a:off x="685800" y="1537858"/>
            <a:ext cx="7537450" cy="5029200"/>
          </a:xfrm>
        </p:spPr>
        <p:txBody>
          <a:bodyPr/>
          <a:lstStyle/>
          <a:p>
            <a:r>
              <a:rPr lang="en-US" altLang="ko-KR" b="1" smtClean="0"/>
              <a:t>Jobs for CI</a:t>
            </a:r>
            <a:endParaRPr lang="ko-KR" altLang="en-US" b="1" smtClean="0"/>
          </a:p>
        </p:txBody>
      </p:sp>
      <p:graphicFrame>
        <p:nvGraphicFramePr>
          <p:cNvPr id="6" name="Table 5"/>
          <p:cNvGraphicFramePr>
            <a:graphicFrameLocks noGrp="1"/>
          </p:cNvGraphicFramePr>
          <p:nvPr>
            <p:extLst>
              <p:ext uri="{D42A27DB-BD31-4B8C-83A1-F6EECF244321}">
                <p14:modId xmlns:p14="http://schemas.microsoft.com/office/powerpoint/2010/main" val="904558908"/>
              </p:ext>
            </p:extLst>
          </p:nvPr>
        </p:nvGraphicFramePr>
        <p:xfrm>
          <a:off x="928688" y="1980771"/>
          <a:ext cx="6392862" cy="2651584"/>
        </p:xfrm>
        <a:graphic>
          <a:graphicData uri="http://schemas.openxmlformats.org/drawingml/2006/table">
            <a:tbl>
              <a:tblPr firstRow="1" bandRow="1">
                <a:tableStyleId>{10A1B5D5-9B99-4C35-A422-299274C87663}</a:tableStyleId>
              </a:tblPr>
              <a:tblGrid>
                <a:gridCol w="2619215"/>
                <a:gridCol w="3773647"/>
              </a:tblGrid>
              <a:tr h="304727">
                <a:tc>
                  <a:txBody>
                    <a:bodyPr/>
                    <a:lstStyle/>
                    <a:p>
                      <a:pPr latinLnBrk="1"/>
                      <a:r>
                        <a:rPr lang="en-US" altLang="ko-KR" sz="1400" dirty="0" smtClean="0"/>
                        <a:t>Build</a:t>
                      </a:r>
                      <a:r>
                        <a:rPr lang="en-US" altLang="ko-KR" sz="1400" baseline="0" dirty="0" smtClean="0"/>
                        <a:t> Task</a:t>
                      </a:r>
                      <a:endParaRPr lang="ko-KR" altLang="en-US" sz="1400" dirty="0"/>
                    </a:p>
                  </a:txBody>
                  <a:tcPr marL="91435" marR="91435" marT="45709" marB="45709"/>
                </a:tc>
                <a:tc>
                  <a:txBody>
                    <a:bodyPr/>
                    <a:lstStyle/>
                    <a:p>
                      <a:pPr latinLnBrk="1"/>
                      <a:r>
                        <a:rPr lang="en-US" altLang="ko-KR" sz="1400" dirty="0" smtClean="0"/>
                        <a:t>Description</a:t>
                      </a:r>
                      <a:endParaRPr lang="ko-KR" altLang="en-US" sz="1400" dirty="0"/>
                    </a:p>
                  </a:txBody>
                  <a:tcPr marL="91435" marR="91435" marT="45709" marB="45709"/>
                </a:tc>
              </a:tr>
              <a:tr h="304727">
                <a:tc>
                  <a:txBody>
                    <a:bodyPr/>
                    <a:lstStyle/>
                    <a:p>
                      <a:pPr latinLnBrk="1"/>
                      <a:r>
                        <a:rPr lang="en-US" altLang="ko-KR" sz="1400" dirty="0" smtClean="0"/>
                        <a:t>Compile</a:t>
                      </a:r>
                      <a:endParaRPr lang="ko-KR" altLang="en-US" sz="1400" dirty="0"/>
                    </a:p>
                  </a:txBody>
                  <a:tcPr marL="91435" marR="91435" marT="45709" marB="45709"/>
                </a:tc>
                <a:tc>
                  <a:txBody>
                    <a:bodyPr/>
                    <a:lstStyle/>
                    <a:p>
                      <a:pPr latinLnBrk="1"/>
                      <a:r>
                        <a:rPr lang="en-US" altLang="ko-KR" sz="1400" dirty="0" smtClean="0"/>
                        <a:t>Only compile</a:t>
                      </a:r>
                      <a:endParaRPr lang="ko-KR" altLang="en-US" sz="1400" dirty="0"/>
                    </a:p>
                  </a:txBody>
                  <a:tcPr marL="91435" marR="91435" marT="45709" marB="45709"/>
                </a:tc>
              </a:tr>
              <a:tr h="304727">
                <a:tc>
                  <a:txBody>
                    <a:bodyPr/>
                    <a:lstStyle/>
                    <a:p>
                      <a:pPr latinLnBrk="1"/>
                      <a:r>
                        <a:rPr lang="en-US" altLang="ko-KR" sz="1400" dirty="0" smtClean="0"/>
                        <a:t>Packaging</a:t>
                      </a:r>
                      <a:endParaRPr lang="ko-KR" altLang="en-US" sz="1400" dirty="0"/>
                    </a:p>
                  </a:txBody>
                  <a:tcPr marL="91435" marR="91435" marT="45709" marB="45709"/>
                </a:tc>
                <a:tc>
                  <a:txBody>
                    <a:bodyPr/>
                    <a:lstStyle/>
                    <a:p>
                      <a:pPr latinLnBrk="1"/>
                      <a:r>
                        <a:rPr lang="en-US" altLang="ko-KR" sz="1400" dirty="0" smtClean="0"/>
                        <a:t>Packaging</a:t>
                      </a:r>
                      <a:r>
                        <a:rPr lang="en-US" altLang="ko-KR" sz="1400" baseline="0" dirty="0" smtClean="0"/>
                        <a:t> archives </a:t>
                      </a:r>
                      <a:endParaRPr lang="ko-KR" altLang="en-US" sz="1400" dirty="0"/>
                    </a:p>
                  </a:txBody>
                  <a:tcPr marL="91435" marR="91435" marT="45709" marB="45709"/>
                </a:tc>
              </a:tr>
              <a:tr h="304727">
                <a:tc>
                  <a:txBody>
                    <a:bodyPr/>
                    <a:lstStyle/>
                    <a:p>
                      <a:pPr latinLnBrk="1"/>
                      <a:r>
                        <a:rPr lang="en-US" altLang="ko-KR" sz="1400" dirty="0" smtClean="0"/>
                        <a:t>Deploy</a:t>
                      </a:r>
                      <a:endParaRPr lang="ko-KR" altLang="en-US" sz="1400" dirty="0"/>
                    </a:p>
                  </a:txBody>
                  <a:tcPr marL="91435" marR="91435" marT="45709" marB="45709"/>
                </a:tc>
                <a:tc>
                  <a:txBody>
                    <a:bodyPr/>
                    <a:lstStyle/>
                    <a:p>
                      <a:pPr latinLnBrk="1"/>
                      <a:r>
                        <a:rPr lang="en-US" altLang="ko-KR" sz="1400" dirty="0" smtClean="0"/>
                        <a:t>Deploy </a:t>
                      </a:r>
                      <a:r>
                        <a:rPr lang="en-US" altLang="ko-KR" sz="1400" baseline="0" dirty="0" smtClean="0"/>
                        <a:t>archives to server</a:t>
                      </a:r>
                      <a:endParaRPr lang="ko-KR" altLang="en-US" sz="1400" dirty="0"/>
                    </a:p>
                  </a:txBody>
                  <a:tcPr marL="91435" marR="91435" marT="45709" marB="45709"/>
                </a:tc>
              </a:tr>
              <a:tr h="304727">
                <a:tc>
                  <a:txBody>
                    <a:bodyPr/>
                    <a:lstStyle/>
                    <a:p>
                      <a:pPr latinLnBrk="1"/>
                      <a:r>
                        <a:rPr lang="en-US" altLang="ko-KR" sz="1400" dirty="0" smtClean="0"/>
                        <a:t>Testing</a:t>
                      </a:r>
                      <a:endParaRPr lang="ko-KR" altLang="en-US" sz="1400" dirty="0"/>
                    </a:p>
                  </a:txBody>
                  <a:tcPr marL="91435" marR="91435" marT="45709" marB="45709"/>
                </a:tc>
                <a:tc>
                  <a:txBody>
                    <a:bodyPr/>
                    <a:lstStyle/>
                    <a:p>
                      <a:pPr latinLnBrk="1"/>
                      <a:r>
                        <a:rPr lang="en-US" altLang="ko-KR" sz="1400" dirty="0" smtClean="0"/>
                        <a:t>Run Testing</a:t>
                      </a:r>
                      <a:endParaRPr lang="ko-KR" altLang="en-US" sz="1400" dirty="0"/>
                    </a:p>
                  </a:txBody>
                  <a:tcPr marL="91435" marR="91435" marT="45709" marB="45709"/>
                </a:tc>
              </a:tr>
              <a:tr h="304727">
                <a:tc>
                  <a:txBody>
                    <a:bodyPr/>
                    <a:lstStyle/>
                    <a:p>
                      <a:r>
                        <a:rPr lang="en-US" altLang="ko-KR" sz="1400" dirty="0" smtClean="0"/>
                        <a:t>Testing and coverage analysis</a:t>
                      </a:r>
                      <a:endParaRPr lang="ko-KR" altLang="en-US" sz="1400" dirty="0"/>
                    </a:p>
                  </a:txBody>
                  <a:tcPr marL="91435" marR="91435" marT="45709" marB="45709"/>
                </a:tc>
                <a:tc>
                  <a:txBody>
                    <a:bodyPr/>
                    <a:lstStyle/>
                    <a:p>
                      <a:pPr latinLnBrk="1"/>
                      <a:r>
                        <a:rPr lang="en-US" altLang="ko-KR" sz="1400" dirty="0" smtClean="0"/>
                        <a:t>Run Testing with code coverage</a:t>
                      </a:r>
                      <a:r>
                        <a:rPr lang="en-US" altLang="ko-KR" sz="1400" baseline="0" dirty="0" smtClean="0"/>
                        <a:t> analysis</a:t>
                      </a:r>
                      <a:endParaRPr lang="ko-KR" altLang="en-US" sz="1400" dirty="0"/>
                    </a:p>
                  </a:txBody>
                  <a:tcPr marL="91435" marR="91435" marT="45709" marB="45709"/>
                </a:tc>
              </a:tr>
              <a:tr h="304727">
                <a:tc>
                  <a:txBody>
                    <a:bodyPr/>
                    <a:lstStyle/>
                    <a:p>
                      <a:r>
                        <a:rPr lang="en-US" altLang="ko-KR" sz="1400" dirty="0" smtClean="0"/>
                        <a:t>Code</a:t>
                      </a:r>
                      <a:r>
                        <a:rPr lang="en-US" altLang="ko-KR" sz="1400" baseline="0" dirty="0" smtClean="0"/>
                        <a:t> Inspection</a:t>
                      </a:r>
                      <a:endParaRPr lang="ko-KR" altLang="en-US" sz="1400" dirty="0"/>
                    </a:p>
                  </a:txBody>
                  <a:tcPr marL="91435" marR="91435" marT="45709" marB="45709"/>
                </a:tc>
                <a:tc>
                  <a:txBody>
                    <a:bodyPr/>
                    <a:lstStyle/>
                    <a:p>
                      <a:pPr latinLnBrk="1"/>
                      <a:r>
                        <a:rPr lang="en-US" altLang="ko-KR" sz="1400" dirty="0" smtClean="0"/>
                        <a:t>Run Code Inspection</a:t>
                      </a:r>
                      <a:endParaRPr lang="ko-KR" altLang="en-US" sz="1400" dirty="0"/>
                    </a:p>
                  </a:txBody>
                  <a:tcPr marL="91435" marR="91435" marT="45709" marB="45709"/>
                </a:tc>
              </a:tr>
              <a:tr h="518036">
                <a:tc>
                  <a:txBody>
                    <a:bodyPr/>
                    <a:lstStyle/>
                    <a:p>
                      <a:r>
                        <a:rPr lang="en-US" altLang="ko-KR" sz="1400" dirty="0" smtClean="0"/>
                        <a:t>Full build</a:t>
                      </a:r>
                      <a:endParaRPr lang="ko-KR" altLang="en-US" sz="1400" dirty="0"/>
                    </a:p>
                  </a:txBody>
                  <a:tcPr marL="91435" marR="91435" marT="45709" marB="45709"/>
                </a:tc>
                <a:tc>
                  <a:txBody>
                    <a:bodyPr/>
                    <a:lstStyle/>
                    <a:p>
                      <a:pPr latinLnBrk="1"/>
                      <a:r>
                        <a:rPr lang="en-US" altLang="ko-KR" sz="1400" dirty="0" smtClean="0"/>
                        <a:t>Compile</a:t>
                      </a:r>
                      <a:r>
                        <a:rPr lang="en-US" altLang="ko-KR" sz="1400" baseline="0" dirty="0" smtClean="0"/>
                        <a:t> </a:t>
                      </a:r>
                      <a:r>
                        <a:rPr lang="en-US" altLang="ko-KR" sz="1400" baseline="0" dirty="0" smtClean="0">
                          <a:sym typeface="Wingdings" pitchFamily="2" charset="2"/>
                        </a:rPr>
                        <a:t> Packaging  Deploy  Testing with coverage analysis  Code Inspection</a:t>
                      </a:r>
                      <a:endParaRPr lang="ko-KR" altLang="en-US" sz="1400" dirty="0"/>
                    </a:p>
                  </a:txBody>
                  <a:tcPr marL="91435" marR="91435" marT="45709" marB="45709"/>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351132238"/>
              </p:ext>
            </p:extLst>
          </p:nvPr>
        </p:nvGraphicFramePr>
        <p:xfrm>
          <a:off x="928688" y="4981146"/>
          <a:ext cx="6392862" cy="822820"/>
        </p:xfrm>
        <a:graphic>
          <a:graphicData uri="http://schemas.openxmlformats.org/drawingml/2006/table">
            <a:tbl>
              <a:tblPr firstRow="1" bandRow="1">
                <a:tableStyleId>{10A1B5D5-9B99-4C35-A422-299274C87663}</a:tableStyleId>
              </a:tblPr>
              <a:tblGrid>
                <a:gridCol w="2619215"/>
                <a:gridCol w="3773647"/>
              </a:tblGrid>
              <a:tr h="304565">
                <a:tc>
                  <a:txBody>
                    <a:bodyPr/>
                    <a:lstStyle/>
                    <a:p>
                      <a:pPr latinLnBrk="1"/>
                      <a:r>
                        <a:rPr lang="en-US" altLang="ko-KR" sz="1400" dirty="0" smtClean="0"/>
                        <a:t>Job</a:t>
                      </a:r>
                      <a:endParaRPr lang="ko-KR" altLang="en-US" sz="1400" dirty="0"/>
                    </a:p>
                  </a:txBody>
                  <a:tcPr marL="91435" marR="91435" marT="45685" marB="45685"/>
                </a:tc>
                <a:tc>
                  <a:txBody>
                    <a:bodyPr/>
                    <a:lstStyle/>
                    <a:p>
                      <a:pPr latinLnBrk="1"/>
                      <a:r>
                        <a:rPr lang="en-US" altLang="ko-KR" sz="1400" dirty="0" smtClean="0"/>
                        <a:t>Description</a:t>
                      </a:r>
                      <a:endParaRPr lang="ko-KR" altLang="en-US" sz="1400" dirty="0"/>
                    </a:p>
                  </a:txBody>
                  <a:tcPr marL="91435" marR="91435" marT="45685" marB="45685"/>
                </a:tc>
              </a:tr>
              <a:tr h="517760">
                <a:tc>
                  <a:txBody>
                    <a:bodyPr/>
                    <a:lstStyle/>
                    <a:p>
                      <a:pPr latinLnBrk="1"/>
                      <a:r>
                        <a:rPr lang="en-US" altLang="ko-KR" sz="1400" dirty="0" smtClean="0"/>
                        <a:t>Full build</a:t>
                      </a:r>
                      <a:endParaRPr lang="ko-KR" altLang="en-US" sz="1400" dirty="0"/>
                    </a:p>
                  </a:txBody>
                  <a:tcPr marL="91435" marR="91435" marT="45685" marB="45685"/>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t>Compile</a:t>
                      </a:r>
                      <a:r>
                        <a:rPr lang="en-US" altLang="ko-KR" sz="1400" baseline="0" dirty="0" smtClean="0"/>
                        <a:t> </a:t>
                      </a:r>
                      <a:r>
                        <a:rPr lang="en-US" altLang="ko-KR" sz="1400" baseline="0" dirty="0" smtClean="0">
                          <a:sym typeface="Wingdings" pitchFamily="2" charset="2"/>
                        </a:rPr>
                        <a:t> Packaging  Deploy  Testing with coverage analysis  Code Inspection</a:t>
                      </a:r>
                      <a:endParaRPr lang="ko-KR" altLang="en-US" sz="1400" dirty="0" smtClean="0"/>
                    </a:p>
                  </a:txBody>
                  <a:tcPr marL="91435" marR="91435" marT="45685" marB="45685"/>
                </a:tc>
              </a:tr>
            </a:tbl>
          </a:graphicData>
        </a:graphic>
      </p:graphicFrame>
    </p:spTree>
    <p:extLst>
      <p:ext uri="{BB962C8B-B14F-4D97-AF65-F5344CB8AC3E}">
        <p14:creationId xmlns:p14="http://schemas.microsoft.com/office/powerpoint/2010/main" val="1680835469"/>
      </p:ext>
    </p:extLst>
  </p:cSld>
  <p:clrMapOvr>
    <a:masterClrMapping/>
  </p:clrMapOvr>
  <p:transition spd="slow">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48614" y="1498600"/>
            <a:ext cx="8338186" cy="4521200"/>
          </a:xfrm>
        </p:spPr>
        <p:txBody>
          <a:bodyPr/>
          <a:lstStyle/>
          <a:p>
            <a:r>
              <a:rPr lang="en-US" altLang="ko-KR" dirty="0"/>
              <a:t>Overview</a:t>
            </a:r>
          </a:p>
          <a:p>
            <a:pPr lvl="1"/>
            <a:r>
              <a:rPr lang="en-US" altLang="ko-KR" sz="2000" dirty="0"/>
              <a:t>One </a:t>
            </a:r>
            <a:r>
              <a:rPr lang="en-US" altLang="ko-KR" sz="2000" dirty="0" smtClean="0"/>
              <a:t>of the </a:t>
            </a:r>
            <a:r>
              <a:rPr lang="en-US" altLang="ko-KR" sz="2000" dirty="0"/>
              <a:t>most important objective in ALM </a:t>
            </a:r>
            <a:r>
              <a:rPr lang="en-US" altLang="ko-KR" sz="2000" dirty="0" smtClean="0"/>
              <a:t>is to </a:t>
            </a:r>
            <a:r>
              <a:rPr lang="en-US" altLang="ko-KR" sz="2000" dirty="0"/>
              <a:t>guarantee quality of software</a:t>
            </a:r>
          </a:p>
          <a:p>
            <a:pPr lvl="1"/>
            <a:r>
              <a:rPr lang="en-US" altLang="ko-KR" sz="2000" dirty="0"/>
              <a:t>Test Automation Module is designed </a:t>
            </a:r>
            <a:r>
              <a:rPr lang="en-US" altLang="ko-KR" sz="2000" dirty="0" smtClean="0"/>
              <a:t>to cover </a:t>
            </a:r>
            <a:r>
              <a:rPr lang="en-US" altLang="ko-KR" sz="2000" dirty="0"/>
              <a:t>whole test cycle of V-Model. </a:t>
            </a:r>
          </a:p>
          <a:p>
            <a:pPr lvl="1"/>
            <a:r>
              <a:rPr lang="en-US" altLang="ko-KR" sz="2000" dirty="0" smtClean="0"/>
              <a:t>Unit / Integration </a:t>
            </a:r>
            <a:r>
              <a:rPr lang="en-US" altLang="ko-KR" sz="2000" dirty="0"/>
              <a:t>tests are covered by development team and </a:t>
            </a:r>
            <a:r>
              <a:rPr lang="en-US" altLang="ko-KR" sz="2000" dirty="0" smtClean="0"/>
              <a:t>System / UAT </a:t>
            </a:r>
            <a:r>
              <a:rPr lang="en-US" altLang="ko-KR" sz="2000" dirty="0"/>
              <a:t>are covered by QA team. Followed by your role , you can customize this process and framework</a:t>
            </a:r>
            <a:endParaRPr lang="en-US" altLang="ko-KR" dirty="0"/>
          </a:p>
          <a:p>
            <a:r>
              <a:rPr lang="en-US" altLang="ko-KR" dirty="0"/>
              <a:t>Theoretical background</a:t>
            </a:r>
          </a:p>
          <a:p>
            <a:pPr lvl="1"/>
            <a:r>
              <a:rPr lang="en-US" altLang="ko-KR" sz="2000" dirty="0" smtClean="0"/>
              <a:t>The entire process </a:t>
            </a:r>
            <a:r>
              <a:rPr lang="en-US" altLang="ko-KR" sz="2000" dirty="0"/>
              <a:t>is based on ISTQB (International Software Testing Qualifications Board) testing principals.</a:t>
            </a:r>
          </a:p>
          <a:p>
            <a:pPr lvl="1"/>
            <a:r>
              <a:rPr lang="en-US" altLang="ko-KR" sz="2000" dirty="0"/>
              <a:t>Unit testing and automated regression testing is based on Practical </a:t>
            </a:r>
            <a:r>
              <a:rPr lang="en-US" altLang="ko-KR" sz="2000" dirty="0" smtClean="0"/>
              <a:t>methodology</a:t>
            </a:r>
          </a:p>
        </p:txBody>
      </p:sp>
      <p:sp>
        <p:nvSpPr>
          <p:cNvPr id="4" name="Text Placeholder 3"/>
          <p:cNvSpPr>
            <a:spLocks noGrp="1"/>
          </p:cNvSpPr>
          <p:nvPr>
            <p:ph type="body" sz="quarter" idx="11"/>
          </p:nvPr>
        </p:nvSpPr>
        <p:spPr/>
        <p:txBody>
          <a:bodyPr/>
          <a:lstStyle/>
          <a:p>
            <a:r>
              <a:rPr lang="en-IN" b="1" dirty="0" smtClean="0"/>
              <a:t>Testing Automation</a:t>
            </a:r>
            <a:endParaRPr lang="en-IN" dirty="0"/>
          </a:p>
        </p:txBody>
      </p:sp>
    </p:spTree>
    <p:extLst>
      <p:ext uri="{BB962C8B-B14F-4D97-AF65-F5344CB8AC3E}">
        <p14:creationId xmlns:p14="http://schemas.microsoft.com/office/powerpoint/2010/main" val="2341737681"/>
      </p:ext>
    </p:extLst>
  </p:cSld>
  <p:clrMapOvr>
    <a:masterClrMapping/>
  </p:clrMapOvr>
  <p:transition spd="slow">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Text Placeholder 3"/>
          <p:cNvSpPr>
            <a:spLocks noGrp="1"/>
          </p:cNvSpPr>
          <p:nvPr>
            <p:ph type="body" sz="quarter" idx="11"/>
          </p:nvPr>
        </p:nvSpPr>
        <p:spPr/>
        <p:txBody>
          <a:bodyPr/>
          <a:lstStyle/>
          <a:p>
            <a:r>
              <a:rPr lang="en-IN" b="1" dirty="0"/>
              <a:t>Testing Automation</a:t>
            </a:r>
            <a:endParaRPr lang="en-IN" dirty="0"/>
          </a:p>
        </p:txBody>
      </p:sp>
      <p:sp>
        <p:nvSpPr>
          <p:cNvPr id="5" name="Rectangle 3"/>
          <p:cNvSpPr txBox="1">
            <a:spLocks noChangeArrowheads="1"/>
          </p:cNvSpPr>
          <p:nvPr/>
        </p:nvSpPr>
        <p:spPr>
          <a:xfrm>
            <a:off x="348614" y="1569509"/>
            <a:ext cx="7537450" cy="5029200"/>
          </a:xfrm>
          <a:prstGeom prst="rect">
            <a:avLst/>
          </a:prstGeom>
        </p:spPr>
        <p:txBody>
          <a:bodyPr vert="horz" lIns="0" tIns="0" rIns="0" bIns="0" rtlCol="0">
            <a:normAutofit/>
          </a:bodyPr>
          <a:lstStyle>
            <a:lvl1pPr marL="177800" indent="-177800" algn="l" defTabSz="457200" rtl="0" eaLnBrk="1" latinLnBrk="0" hangingPunct="1">
              <a:spcBef>
                <a:spcPct val="20000"/>
              </a:spcBef>
              <a:buFont typeface="Arial"/>
              <a:buChar char="•"/>
              <a:defRPr sz="1800" kern="1200">
                <a:solidFill>
                  <a:schemeClr val="tx1"/>
                </a:solidFill>
                <a:latin typeface="+mj-lt"/>
                <a:ea typeface="+mn-ea"/>
                <a:cs typeface="Myriad Pro"/>
              </a:defRPr>
            </a:lvl1pPr>
            <a:lvl2pPr marL="446088" indent="-222250" algn="l" defTabSz="457200" rtl="0" eaLnBrk="1" latinLnBrk="0" hangingPunct="1">
              <a:spcBef>
                <a:spcPct val="20000"/>
              </a:spcBef>
              <a:buFont typeface="Arial"/>
              <a:buChar char="–"/>
              <a:defRPr sz="1600" kern="1200">
                <a:solidFill>
                  <a:schemeClr val="tx1"/>
                </a:solidFill>
                <a:latin typeface="+mj-lt"/>
                <a:ea typeface="+mn-ea"/>
                <a:cs typeface="Myriad Pro"/>
              </a:defRPr>
            </a:lvl2pPr>
            <a:lvl3pPr marL="623888" indent="-177800" algn="l" defTabSz="457200" rtl="0" eaLnBrk="1" latinLnBrk="0" hangingPunct="1">
              <a:spcBef>
                <a:spcPct val="20000"/>
              </a:spcBef>
              <a:buFont typeface="Arial"/>
              <a:buChar char="•"/>
              <a:defRPr sz="1400" kern="1200">
                <a:solidFill>
                  <a:schemeClr val="tx1"/>
                </a:solidFill>
                <a:latin typeface="+mj-lt"/>
                <a:ea typeface="+mn-ea"/>
                <a:cs typeface="Myriad Pro"/>
              </a:defRPr>
            </a:lvl3pPr>
            <a:lvl4pPr marL="808038" indent="-184150" algn="l" defTabSz="457200" rtl="0" eaLnBrk="1" latinLnBrk="0" hangingPunct="1">
              <a:spcBef>
                <a:spcPct val="20000"/>
              </a:spcBef>
              <a:buFont typeface="Arial"/>
              <a:buChar char="–"/>
              <a:defRPr sz="1200" kern="1200">
                <a:solidFill>
                  <a:schemeClr val="tx1"/>
                </a:solidFill>
                <a:latin typeface="+mj-lt"/>
                <a:ea typeface="+mn-ea"/>
                <a:cs typeface="Myriad Pro"/>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ko-KR" b="1" dirty="0" smtClean="0"/>
              <a:t>Testing Level</a:t>
            </a:r>
          </a:p>
        </p:txBody>
      </p:sp>
      <p:graphicFrame>
        <p:nvGraphicFramePr>
          <p:cNvPr id="6" name="Group 4"/>
          <p:cNvGraphicFramePr>
            <a:graphicFrameLocks/>
          </p:cNvGraphicFramePr>
          <p:nvPr>
            <p:extLst>
              <p:ext uri="{D42A27DB-BD31-4B8C-83A1-F6EECF244321}">
                <p14:modId xmlns:p14="http://schemas.microsoft.com/office/powerpoint/2010/main" val="533528523"/>
              </p:ext>
            </p:extLst>
          </p:nvPr>
        </p:nvGraphicFramePr>
        <p:xfrm>
          <a:off x="348614" y="2126676"/>
          <a:ext cx="8335963" cy="3128963"/>
        </p:xfrm>
        <a:graphic>
          <a:graphicData uri="http://schemas.openxmlformats.org/drawingml/2006/table">
            <a:tbl>
              <a:tblPr/>
              <a:tblGrid>
                <a:gridCol w="1350963"/>
                <a:gridCol w="2800350"/>
                <a:gridCol w="1176337"/>
                <a:gridCol w="1503363"/>
                <a:gridCol w="1504950"/>
              </a:tblGrid>
              <a:tr h="254026">
                <a:tc>
                  <a:txBody>
                    <a:bodyPr/>
                    <a:lstStyle/>
                    <a:p>
                      <a:pPr marL="0" marR="0" lvl="0" indent="0" algn="l" defTabSz="914400" rtl="0" eaLnBrk="1" fontAlgn="base" latinLnBrk="1" hangingPunct="1">
                        <a:lnSpc>
                          <a:spcPct val="100000"/>
                        </a:lnSpc>
                        <a:spcBef>
                          <a:spcPct val="20000"/>
                        </a:spcBef>
                        <a:spcAft>
                          <a:spcPct val="0"/>
                        </a:spcAft>
                        <a:buClr>
                          <a:schemeClr val="accent1"/>
                        </a:buClr>
                        <a:buSzTx/>
                        <a:buFontTx/>
                        <a:buNone/>
                        <a:tabLst/>
                      </a:pPr>
                      <a:r>
                        <a:rPr kumimoji="1" lang="en-US" altLang="ko-KR" sz="1000" b="1" i="0" u="none" strike="noStrike" cap="none" normalizeH="0" baseline="0" dirty="0" smtClean="0">
                          <a:ln>
                            <a:noFill/>
                          </a:ln>
                          <a:solidFill>
                            <a:schemeClr val="tx1"/>
                          </a:solidFill>
                          <a:effectLst/>
                          <a:latin typeface="맑은 고딕" pitchFamily="50" charset="-127"/>
                          <a:ea typeface="맑은 고딕" pitchFamily="50" charset="-127"/>
                          <a:cs typeface="굴림" charset="-127"/>
                        </a:rPr>
                        <a:t>Level</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Tx/>
                        <a:buFontTx/>
                        <a:buNone/>
                        <a:tabLst/>
                      </a:pPr>
                      <a:r>
                        <a:rPr kumimoji="1" lang="en-US" altLang="ko-KR" sz="1000" b="1" i="0" u="none" strike="noStrike" cap="none" normalizeH="0" baseline="0" dirty="0" smtClean="0">
                          <a:ln>
                            <a:noFill/>
                          </a:ln>
                          <a:solidFill>
                            <a:schemeClr val="tx1"/>
                          </a:solidFill>
                          <a:effectLst/>
                          <a:latin typeface="맑은 고딕" pitchFamily="50" charset="-127"/>
                          <a:ea typeface="맑은 고딕" pitchFamily="50" charset="-127"/>
                          <a:cs typeface="굴림" charset="-127"/>
                        </a:rPr>
                        <a:t>Description</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Tx/>
                        <a:buFontTx/>
                        <a:buNone/>
                        <a:tabLst/>
                      </a:pPr>
                      <a:r>
                        <a:rPr kumimoji="1" lang="en-US" altLang="ko-KR" sz="1000" b="1" i="0" u="none" strike="noStrike" cap="none" normalizeH="0" baseline="0" dirty="0" smtClean="0">
                          <a:ln>
                            <a:noFill/>
                          </a:ln>
                          <a:solidFill>
                            <a:schemeClr val="tx1"/>
                          </a:solidFill>
                          <a:effectLst/>
                          <a:latin typeface="맑은 고딕" pitchFamily="50" charset="-127"/>
                          <a:ea typeface="맑은 고딕" pitchFamily="50" charset="-127"/>
                          <a:cs typeface="굴림" charset="-127"/>
                        </a:rPr>
                        <a:t>Testing Type</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Tx/>
                        <a:buFontTx/>
                        <a:buNone/>
                        <a:tabLst/>
                      </a:pPr>
                      <a:r>
                        <a:rPr kumimoji="1" lang="en-US" altLang="ko-KR" sz="1000" b="1" i="0" u="none" strike="noStrike" cap="none" normalizeH="0" baseline="0" dirty="0" smtClean="0">
                          <a:ln>
                            <a:noFill/>
                          </a:ln>
                          <a:solidFill>
                            <a:schemeClr val="tx1"/>
                          </a:solidFill>
                          <a:effectLst/>
                          <a:latin typeface="맑은 고딕" pitchFamily="50" charset="-127"/>
                          <a:ea typeface="맑은 고딕" pitchFamily="50" charset="-127"/>
                          <a:cs typeface="굴림" charset="-127"/>
                        </a:rPr>
                        <a:t>Responsibility</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Tx/>
                        <a:buFontTx/>
                        <a:buNone/>
                        <a:tabLst/>
                      </a:pPr>
                      <a:endParaRPr kumimoji="1" lang="ko-KR" altLang="ko-KR" sz="1000" b="1" i="0" u="none" strike="noStrike" cap="none" normalizeH="0" baseline="0" dirty="0" smtClean="0">
                        <a:ln>
                          <a:noFill/>
                        </a:ln>
                        <a:solidFill>
                          <a:schemeClr val="tx1"/>
                        </a:solidFill>
                        <a:effectLst/>
                        <a:latin typeface="맑은 고딕" pitchFamily="50" charset="-127"/>
                        <a:ea typeface="맑은 고딕" pitchFamily="50" charset="-127"/>
                        <a:cs typeface="굴림" charset="-127"/>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r>
              <a:tr h="255614">
                <a:tc>
                  <a:txBody>
                    <a:bodyPr/>
                    <a:lstStyle/>
                    <a:p>
                      <a:pPr marL="0" marR="0" lvl="0" indent="0" algn="l" defTabSz="914400" rtl="0" eaLnBrk="1" fontAlgn="base" latinLnBrk="1" hangingPunct="1">
                        <a:lnSpc>
                          <a:spcPct val="100000"/>
                        </a:lnSpc>
                        <a:spcBef>
                          <a:spcPct val="20000"/>
                        </a:spcBef>
                        <a:spcAft>
                          <a:spcPct val="0"/>
                        </a:spcAft>
                        <a:buClr>
                          <a:schemeClr val="accent1"/>
                        </a:buClr>
                        <a:buSzTx/>
                        <a:buFontTx/>
                        <a:buNone/>
                        <a:tabLst/>
                      </a:pPr>
                      <a:r>
                        <a:rPr kumimoji="1" lang="en-US" altLang="ko-KR" sz="1000" b="1" i="0" u="none" strike="noStrike" cap="none" normalizeH="0" baseline="0" smtClean="0">
                          <a:ln>
                            <a:noFill/>
                          </a:ln>
                          <a:solidFill>
                            <a:schemeClr val="tx1"/>
                          </a:solidFill>
                          <a:effectLst/>
                          <a:latin typeface="맑은 고딕" pitchFamily="50" charset="-127"/>
                          <a:ea typeface="맑은 고딕" pitchFamily="50" charset="-127"/>
                          <a:cs typeface="굴림" charset="-127"/>
                        </a:rPr>
                        <a:t>Unit Test</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Tx/>
                        <a:buFontTx/>
                        <a:buNone/>
                        <a:tabLst/>
                      </a:pPr>
                      <a:r>
                        <a:rPr kumimoji="1" lang="en-US" altLang="ko-KR" sz="1000" b="0" i="0" u="none" strike="noStrike" cap="none" normalizeH="0" baseline="0" smtClean="0">
                          <a:ln>
                            <a:noFill/>
                          </a:ln>
                          <a:solidFill>
                            <a:schemeClr val="tx1"/>
                          </a:solidFill>
                          <a:effectLst/>
                          <a:latin typeface="맑은 고딕" pitchFamily="50" charset="-127"/>
                          <a:ea typeface="맑은 고딕" pitchFamily="50" charset="-127"/>
                          <a:cs typeface="굴림" charset="-127"/>
                        </a:rPr>
                        <a:t>Verify software component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Tx/>
                        <a:buFontTx/>
                        <a:buNone/>
                        <a:tabLst/>
                      </a:pPr>
                      <a:r>
                        <a:rPr kumimoji="1" lang="en-US" altLang="ko-KR" sz="1000" b="0" i="0" u="none" strike="noStrike" cap="none" normalizeH="0" baseline="0" smtClean="0">
                          <a:ln>
                            <a:noFill/>
                          </a:ln>
                          <a:solidFill>
                            <a:schemeClr val="tx1"/>
                          </a:solidFill>
                          <a:effectLst/>
                          <a:latin typeface="맑은 고딕" pitchFamily="50" charset="-127"/>
                          <a:ea typeface="맑은 고딕" pitchFamily="50" charset="-127"/>
                          <a:cs typeface="굴림" charset="-127"/>
                        </a:rPr>
                        <a:t>White box test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Tx/>
                        <a:buFontTx/>
                        <a:buNone/>
                        <a:tabLst/>
                      </a:pPr>
                      <a:r>
                        <a:rPr kumimoji="1" lang="en-US" altLang="ko-KR" sz="1000" b="0" i="0" u="none" strike="noStrike" cap="none" normalizeH="0" baseline="0" dirty="0" smtClean="0">
                          <a:ln>
                            <a:noFill/>
                          </a:ln>
                          <a:solidFill>
                            <a:schemeClr val="tx1"/>
                          </a:solidFill>
                          <a:effectLst/>
                          <a:latin typeface="맑은 고딕" pitchFamily="50" charset="-127"/>
                          <a:ea typeface="맑은 고딕" pitchFamily="50" charset="-127"/>
                          <a:cs typeface="굴림" charset="-127"/>
                        </a:rPr>
                        <a:t>Lead by Dev Team</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Tx/>
                        <a:buFontTx/>
                        <a:buNone/>
                        <a:tabLst/>
                      </a:pPr>
                      <a:r>
                        <a:rPr kumimoji="1" lang="en-US" altLang="ko-KR" sz="1000" b="0" i="0" u="none" strike="noStrike" cap="none" normalizeH="0" baseline="0" smtClean="0">
                          <a:ln>
                            <a:noFill/>
                          </a:ln>
                          <a:solidFill>
                            <a:schemeClr val="tx1"/>
                          </a:solidFill>
                          <a:effectLst/>
                          <a:latin typeface="맑은 고딕" pitchFamily="50" charset="-127"/>
                          <a:ea typeface="맑은 고딕" pitchFamily="50" charset="-127"/>
                          <a:cs typeface="굴림" charset="-127"/>
                        </a:rPr>
                        <a:t>Use Code coverage</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743">
                <a:tc>
                  <a:txBody>
                    <a:bodyPr/>
                    <a:lstStyle/>
                    <a:p>
                      <a:pPr marL="0" marR="0" lvl="0" indent="0" algn="l" defTabSz="914400" rtl="0" eaLnBrk="1" fontAlgn="base" latinLnBrk="1" hangingPunct="1">
                        <a:lnSpc>
                          <a:spcPct val="100000"/>
                        </a:lnSpc>
                        <a:spcBef>
                          <a:spcPct val="20000"/>
                        </a:spcBef>
                        <a:spcAft>
                          <a:spcPct val="0"/>
                        </a:spcAft>
                        <a:buClr>
                          <a:schemeClr val="accent1"/>
                        </a:buClr>
                        <a:buSzTx/>
                        <a:buFontTx/>
                        <a:buNone/>
                        <a:tabLst/>
                      </a:pPr>
                      <a:r>
                        <a:rPr kumimoji="1" lang="en-US" altLang="ko-KR" sz="1000" b="1" i="0" u="none" strike="noStrike" cap="none" normalizeH="0" baseline="0" smtClean="0">
                          <a:ln>
                            <a:noFill/>
                          </a:ln>
                          <a:solidFill>
                            <a:schemeClr val="tx1"/>
                          </a:solidFill>
                          <a:effectLst/>
                          <a:latin typeface="맑은 고딕" pitchFamily="50" charset="-127"/>
                          <a:ea typeface="맑은 고딕" pitchFamily="50" charset="-127"/>
                          <a:cs typeface="굴림" charset="-127"/>
                        </a:rPr>
                        <a:t>Integration Test</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Tx/>
                        <a:buFontTx/>
                        <a:buNone/>
                        <a:tabLst/>
                      </a:pPr>
                      <a:r>
                        <a:rPr kumimoji="1" lang="en-US" altLang="ko-KR" sz="1000" b="0" i="0" u="none" strike="noStrike" cap="none" normalizeH="0" baseline="0" smtClean="0">
                          <a:ln>
                            <a:noFill/>
                          </a:ln>
                          <a:solidFill>
                            <a:schemeClr val="tx1"/>
                          </a:solidFill>
                          <a:effectLst/>
                          <a:latin typeface="맑은 고딕" pitchFamily="50" charset="-127"/>
                          <a:ea typeface="맑은 고딕" pitchFamily="50" charset="-127"/>
                          <a:cs typeface="굴림" charset="-127"/>
                        </a:rPr>
                        <a:t>Verify integration between component. Verify software flow ,interface &amp; interaction</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Tx/>
                        <a:buFontTx/>
                        <a:buNone/>
                        <a:tabLst/>
                      </a:pPr>
                      <a:r>
                        <a:rPr kumimoji="1" lang="en-US" altLang="ko-KR" sz="1000" b="0" i="0" u="none" strike="noStrike" cap="none" normalizeH="0" baseline="0" smtClean="0">
                          <a:ln>
                            <a:noFill/>
                          </a:ln>
                          <a:solidFill>
                            <a:schemeClr val="tx1"/>
                          </a:solidFill>
                          <a:effectLst/>
                          <a:latin typeface="맑은 고딕" pitchFamily="50" charset="-127"/>
                          <a:ea typeface="맑은 고딕" pitchFamily="50" charset="-127"/>
                          <a:cs typeface="굴림" charset="-127"/>
                        </a:rPr>
                        <a:t>White box test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Tx/>
                        <a:buFontTx/>
                        <a:buNone/>
                        <a:tabLst/>
                      </a:pPr>
                      <a:r>
                        <a:rPr kumimoji="1" lang="en-US" altLang="ko-KR" sz="1000" b="0" i="0" u="none" strike="noStrike" cap="none" normalizeH="0" baseline="0" smtClean="0">
                          <a:ln>
                            <a:noFill/>
                          </a:ln>
                          <a:solidFill>
                            <a:schemeClr val="tx1"/>
                          </a:solidFill>
                          <a:effectLst/>
                          <a:latin typeface="맑은 고딕" pitchFamily="50" charset="-127"/>
                          <a:ea typeface="맑은 고딕" pitchFamily="50" charset="-127"/>
                          <a:cs typeface="굴림" charset="-127"/>
                        </a:rPr>
                        <a:t>Lead by Dev Team</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Tx/>
                        <a:buFontTx/>
                        <a:buNone/>
                        <a:tabLst/>
                      </a:pPr>
                      <a:r>
                        <a:rPr kumimoji="1" lang="en-US" altLang="ko-KR" sz="1000" b="0" i="0" u="none" strike="noStrike" cap="none" normalizeH="0" baseline="0" dirty="0" smtClean="0">
                          <a:ln>
                            <a:noFill/>
                          </a:ln>
                          <a:solidFill>
                            <a:schemeClr val="tx1"/>
                          </a:solidFill>
                          <a:effectLst/>
                          <a:latin typeface="맑은 고딕" pitchFamily="50" charset="-127"/>
                          <a:ea typeface="맑은 고딕" pitchFamily="50" charset="-127"/>
                          <a:cs typeface="굴림" charset="-127"/>
                        </a:rPr>
                        <a:t>Use Mock Object (Test Stub, Driver)</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6425">
                <a:tc>
                  <a:txBody>
                    <a:bodyPr/>
                    <a:lstStyle/>
                    <a:p>
                      <a:pPr marL="0" marR="0" lvl="0" indent="0" algn="l" defTabSz="914400" rtl="0" eaLnBrk="1" fontAlgn="base" latinLnBrk="1" hangingPunct="1">
                        <a:lnSpc>
                          <a:spcPct val="100000"/>
                        </a:lnSpc>
                        <a:spcBef>
                          <a:spcPct val="20000"/>
                        </a:spcBef>
                        <a:spcAft>
                          <a:spcPct val="0"/>
                        </a:spcAft>
                        <a:buClr>
                          <a:schemeClr val="accent1"/>
                        </a:buClr>
                        <a:buSzTx/>
                        <a:buFontTx/>
                        <a:buNone/>
                        <a:tabLst/>
                      </a:pPr>
                      <a:r>
                        <a:rPr kumimoji="1" lang="en-US" altLang="ko-KR" sz="1000" b="1" i="0" u="none" strike="noStrike" cap="none" normalizeH="0" baseline="0" smtClean="0">
                          <a:ln>
                            <a:noFill/>
                          </a:ln>
                          <a:solidFill>
                            <a:schemeClr val="tx1"/>
                          </a:solidFill>
                          <a:effectLst/>
                          <a:latin typeface="맑은 고딕" pitchFamily="50" charset="-127"/>
                          <a:ea typeface="맑은 고딕" pitchFamily="50" charset="-127"/>
                          <a:cs typeface="굴림" charset="-127"/>
                        </a:rPr>
                        <a:t>System Test</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Tx/>
                        <a:buFontTx/>
                        <a:buNone/>
                        <a:tabLst/>
                      </a:pPr>
                      <a:r>
                        <a:rPr kumimoji="1" lang="en-US" altLang="ko-KR" sz="1000" b="0" i="0" u="none" strike="noStrike" cap="none" normalizeH="0" baseline="0" dirty="0" smtClean="0">
                          <a:ln>
                            <a:noFill/>
                          </a:ln>
                          <a:solidFill>
                            <a:schemeClr val="tx1"/>
                          </a:solidFill>
                          <a:effectLst/>
                          <a:latin typeface="맑은 고딕" pitchFamily="50" charset="-127"/>
                          <a:ea typeface="맑은 고딕" pitchFamily="50" charset="-127"/>
                          <a:cs typeface="굴림" charset="-127"/>
                        </a:rPr>
                        <a:t>Test system over production environment to verify system itself and </a:t>
                      </a:r>
                      <a:r>
                        <a:rPr kumimoji="1" lang="en-US" altLang="ko-KR" sz="1000" b="0" i="0" u="sng" strike="noStrike" cap="none" normalizeH="0" baseline="0" dirty="0" smtClean="0">
                          <a:ln>
                            <a:noFill/>
                          </a:ln>
                          <a:solidFill>
                            <a:schemeClr val="tx1"/>
                          </a:solidFill>
                          <a:effectLst/>
                          <a:latin typeface="맑은 고딕" pitchFamily="50" charset="-127"/>
                          <a:ea typeface="맑은 고딕" pitchFamily="50" charset="-127"/>
                          <a:cs typeface="굴림" charset="-127"/>
                        </a:rPr>
                        <a:t>production environment</a:t>
                      </a:r>
                    </a:p>
                    <a:p>
                      <a:pPr marL="0" marR="0" lvl="0" indent="0" algn="l" defTabSz="914400" rtl="0" eaLnBrk="1" fontAlgn="base" latinLnBrk="1" hangingPunct="1">
                        <a:lnSpc>
                          <a:spcPct val="100000"/>
                        </a:lnSpc>
                        <a:spcBef>
                          <a:spcPct val="20000"/>
                        </a:spcBef>
                        <a:spcAft>
                          <a:spcPct val="0"/>
                        </a:spcAft>
                        <a:buClr>
                          <a:schemeClr val="accent1"/>
                        </a:buClr>
                        <a:buSzTx/>
                        <a:buFontTx/>
                        <a:buNone/>
                        <a:tabLst/>
                      </a:pPr>
                      <a:r>
                        <a:rPr kumimoji="1" lang="en-US" altLang="ko-KR" sz="1000" b="0" i="0" u="none" strike="noStrike" cap="none" normalizeH="0" baseline="0" dirty="0" smtClean="0">
                          <a:ln>
                            <a:noFill/>
                          </a:ln>
                          <a:solidFill>
                            <a:schemeClr val="tx1"/>
                          </a:solidFill>
                          <a:effectLst/>
                          <a:latin typeface="맑은 고딕" pitchFamily="50" charset="-127"/>
                          <a:ea typeface="맑은 고딕" pitchFamily="50" charset="-127"/>
                          <a:cs typeface="굴림" charset="-127"/>
                        </a:rPr>
                        <a:t>Include </a:t>
                      </a:r>
                      <a:r>
                        <a:rPr kumimoji="1" lang="en-US" altLang="ko-KR" sz="1000" b="0" i="0" u="sng" strike="noStrike" cap="none" normalizeH="0" baseline="0" dirty="0" smtClean="0">
                          <a:ln>
                            <a:noFill/>
                          </a:ln>
                          <a:solidFill>
                            <a:schemeClr val="tx1"/>
                          </a:solidFill>
                          <a:effectLst/>
                          <a:latin typeface="맑은 고딕" pitchFamily="50" charset="-127"/>
                          <a:ea typeface="맑은 고딕" pitchFamily="50" charset="-127"/>
                          <a:cs typeface="굴림" charset="-127"/>
                        </a:rPr>
                        <a:t>Functional &amp; Non Functional</a:t>
                      </a:r>
                      <a:r>
                        <a:rPr kumimoji="1" lang="en-US" altLang="ko-KR" sz="1000" b="0" i="0" u="none" strike="noStrike" cap="none" normalizeH="0" baseline="0" dirty="0" smtClean="0">
                          <a:ln>
                            <a:noFill/>
                          </a:ln>
                          <a:solidFill>
                            <a:schemeClr val="tx1"/>
                          </a:solidFill>
                          <a:effectLst/>
                          <a:latin typeface="맑은 고딕" pitchFamily="50" charset="-127"/>
                          <a:ea typeface="맑은 고딕" pitchFamily="50" charset="-127"/>
                          <a:cs typeface="굴림" charset="-127"/>
                        </a:rPr>
                        <a:t> Test (</a:t>
                      </a:r>
                      <a:r>
                        <a:rPr kumimoji="1" lang="en-US" altLang="ko-KR" sz="1000" b="0" i="0" u="none" strike="noStrike" cap="none" normalizeH="0" baseline="0" dirty="0" err="1" smtClean="0">
                          <a:ln>
                            <a:noFill/>
                          </a:ln>
                          <a:solidFill>
                            <a:schemeClr val="tx1"/>
                          </a:solidFill>
                          <a:effectLst/>
                          <a:latin typeface="맑은 고딕" pitchFamily="50" charset="-127"/>
                          <a:ea typeface="맑은 고딕" pitchFamily="50" charset="-127"/>
                          <a:cs typeface="굴림" charset="-127"/>
                        </a:rPr>
                        <a:t>Availibility</a:t>
                      </a:r>
                      <a:r>
                        <a:rPr kumimoji="1" lang="en-US" altLang="ko-KR" sz="1000" b="0" i="0" u="none" strike="noStrike" cap="none" normalizeH="0" baseline="0" dirty="0" smtClean="0">
                          <a:ln>
                            <a:noFill/>
                          </a:ln>
                          <a:solidFill>
                            <a:schemeClr val="tx1"/>
                          </a:solidFill>
                          <a:effectLst/>
                          <a:latin typeface="맑은 고딕" pitchFamily="50" charset="-127"/>
                          <a:ea typeface="맑은 고딕" pitchFamily="50" charset="-127"/>
                          <a:cs typeface="굴림" charset="-127"/>
                        </a:rPr>
                        <a:t>, </a:t>
                      </a:r>
                      <a:r>
                        <a:rPr kumimoji="1" lang="en-US" altLang="ko-KR" sz="1000" b="0" i="0" u="none" strike="noStrike" cap="none" normalizeH="0" baseline="0" dirty="0" err="1" smtClean="0">
                          <a:ln>
                            <a:noFill/>
                          </a:ln>
                          <a:solidFill>
                            <a:schemeClr val="tx1"/>
                          </a:solidFill>
                          <a:effectLst/>
                          <a:latin typeface="맑은 고딕" pitchFamily="50" charset="-127"/>
                          <a:ea typeface="맑은 고딕" pitchFamily="50" charset="-127"/>
                          <a:cs typeface="굴림" charset="-127"/>
                        </a:rPr>
                        <a:t>Stablity</a:t>
                      </a:r>
                      <a:r>
                        <a:rPr kumimoji="1" lang="en-US" altLang="ko-KR" sz="1000" b="0" i="0" u="none" strike="noStrike" cap="none" normalizeH="0" baseline="0" dirty="0" smtClean="0">
                          <a:ln>
                            <a:noFill/>
                          </a:ln>
                          <a:solidFill>
                            <a:schemeClr val="tx1"/>
                          </a:solidFill>
                          <a:effectLst/>
                          <a:latin typeface="맑은 고딕" pitchFamily="50" charset="-127"/>
                          <a:ea typeface="맑은 고딕" pitchFamily="50" charset="-127"/>
                          <a:cs typeface="굴림" charset="-127"/>
                        </a:rPr>
                        <a:t>, </a:t>
                      </a:r>
                      <a:r>
                        <a:rPr kumimoji="1" lang="en-US" altLang="ko-KR" sz="1000" b="0" i="0" u="none" strike="noStrike" cap="none" normalizeH="0" baseline="0" dirty="0" err="1" smtClean="0">
                          <a:ln>
                            <a:noFill/>
                          </a:ln>
                          <a:solidFill>
                            <a:schemeClr val="tx1"/>
                          </a:solidFill>
                          <a:effectLst/>
                          <a:latin typeface="맑은 고딕" pitchFamily="50" charset="-127"/>
                          <a:ea typeface="맑은 고딕" pitchFamily="50" charset="-127"/>
                          <a:cs typeface="굴림" charset="-127"/>
                        </a:rPr>
                        <a:t>Extendability</a:t>
                      </a:r>
                      <a:r>
                        <a:rPr kumimoji="1" lang="en-US" altLang="ko-KR" sz="1000" b="0" i="0" u="none" strike="noStrike" cap="none" normalizeH="0" baseline="0" dirty="0" smtClean="0">
                          <a:ln>
                            <a:noFill/>
                          </a:ln>
                          <a:solidFill>
                            <a:schemeClr val="tx1"/>
                          </a:solidFill>
                          <a:effectLst/>
                          <a:latin typeface="맑은 고딕" pitchFamily="50" charset="-127"/>
                          <a:ea typeface="맑은 고딕" pitchFamily="50" charset="-127"/>
                          <a:cs typeface="굴림" charset="-127"/>
                        </a:rPr>
                        <a:t>, Performance </a:t>
                      </a:r>
                      <a:r>
                        <a:rPr kumimoji="1" lang="en-US" altLang="ko-KR" sz="1000" b="0" i="0" u="none" strike="noStrike" cap="none" normalizeH="0" baseline="0" dirty="0" err="1" smtClean="0">
                          <a:ln>
                            <a:noFill/>
                          </a:ln>
                          <a:solidFill>
                            <a:schemeClr val="tx1"/>
                          </a:solidFill>
                          <a:effectLst/>
                          <a:latin typeface="맑은 고딕" pitchFamily="50" charset="-127"/>
                          <a:ea typeface="맑은 고딕" pitchFamily="50" charset="-127"/>
                          <a:cs typeface="굴림" charset="-127"/>
                        </a:rPr>
                        <a:t>etc</a:t>
                      </a:r>
                      <a:r>
                        <a:rPr kumimoji="1" lang="en-US" altLang="ko-KR" sz="1000" b="0" i="0" u="none" strike="noStrike" cap="none" normalizeH="0" baseline="0" dirty="0" smtClean="0">
                          <a:ln>
                            <a:noFill/>
                          </a:ln>
                          <a:solidFill>
                            <a:schemeClr val="tx1"/>
                          </a:solidFill>
                          <a:effectLst/>
                          <a:latin typeface="맑은 고딕" pitchFamily="50" charset="-127"/>
                          <a:ea typeface="맑은 고딕" pitchFamily="50" charset="-127"/>
                          <a:cs typeface="굴림" charset="-127"/>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Tx/>
                        <a:buFontTx/>
                        <a:buNone/>
                        <a:tabLst/>
                      </a:pPr>
                      <a:r>
                        <a:rPr kumimoji="1" lang="en-US" altLang="ko-KR" sz="1000" b="0" i="0" u="none" strike="noStrike" cap="none" normalizeH="0" baseline="0" smtClean="0">
                          <a:ln>
                            <a:noFill/>
                          </a:ln>
                          <a:solidFill>
                            <a:schemeClr val="tx1"/>
                          </a:solidFill>
                          <a:effectLst/>
                          <a:latin typeface="맑은 고딕" pitchFamily="50" charset="-127"/>
                          <a:ea typeface="맑은 고딕" pitchFamily="50" charset="-127"/>
                          <a:cs typeface="굴림" charset="-127"/>
                        </a:rPr>
                        <a:t>Black box test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Tx/>
                        <a:buFontTx/>
                        <a:buNone/>
                        <a:tabLst/>
                      </a:pPr>
                      <a:r>
                        <a:rPr kumimoji="1" lang="en-US" altLang="ko-KR" sz="1000" b="0" i="0" u="none" strike="noStrike" cap="none" normalizeH="0" baseline="0" smtClean="0">
                          <a:ln>
                            <a:noFill/>
                          </a:ln>
                          <a:solidFill>
                            <a:schemeClr val="tx1"/>
                          </a:solidFill>
                          <a:effectLst/>
                          <a:latin typeface="맑은 고딕" pitchFamily="50" charset="-127"/>
                          <a:ea typeface="맑은 고딕" pitchFamily="50" charset="-127"/>
                          <a:cs typeface="굴림" charset="-127"/>
                        </a:rPr>
                        <a:t>Lead by QA Team</a:t>
                      </a:r>
                    </a:p>
                    <a:p>
                      <a:pPr marL="0" marR="0" lvl="0" indent="0" algn="l" defTabSz="914400" rtl="0" eaLnBrk="1" fontAlgn="base" latinLnBrk="1" hangingPunct="1">
                        <a:lnSpc>
                          <a:spcPct val="100000"/>
                        </a:lnSpc>
                        <a:spcBef>
                          <a:spcPct val="20000"/>
                        </a:spcBef>
                        <a:spcAft>
                          <a:spcPct val="0"/>
                        </a:spcAft>
                        <a:buClr>
                          <a:schemeClr val="accent1"/>
                        </a:buClr>
                        <a:buSzTx/>
                        <a:buFontTx/>
                        <a:buNone/>
                        <a:tabLst/>
                      </a:pPr>
                      <a:r>
                        <a:rPr kumimoji="1" lang="en-US" altLang="ko-KR" sz="1000" b="0" i="0" u="none" strike="noStrike" cap="none" normalizeH="0" baseline="0" smtClean="0">
                          <a:ln>
                            <a:noFill/>
                          </a:ln>
                          <a:solidFill>
                            <a:schemeClr val="tx1"/>
                          </a:solidFill>
                          <a:effectLst/>
                          <a:latin typeface="맑은 고딕" pitchFamily="50" charset="-127"/>
                          <a:ea typeface="맑은 고딕" pitchFamily="50" charset="-127"/>
                          <a:cs typeface="굴림" charset="-127"/>
                        </a:rPr>
                        <a:t>(Specialized for system test)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Tx/>
                        <a:buFontTx/>
                        <a:buNone/>
                        <a:tabLst/>
                      </a:pPr>
                      <a:endParaRPr kumimoji="1" lang="ko-KR" altLang="ko-KR" sz="1000" b="0" i="0" u="none" strike="noStrike" cap="none" normalizeH="0" baseline="0" smtClean="0">
                        <a:ln>
                          <a:noFill/>
                        </a:ln>
                        <a:solidFill>
                          <a:schemeClr val="tx1"/>
                        </a:solidFill>
                        <a:effectLst/>
                        <a:latin typeface="맑은 고딕" pitchFamily="50" charset="-127"/>
                        <a:ea typeface="맑은 고딕" pitchFamily="50" charset="-127"/>
                        <a:cs typeface="굴림" charset="-127"/>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5155">
                <a:tc>
                  <a:txBody>
                    <a:bodyPr/>
                    <a:lstStyle/>
                    <a:p>
                      <a:pPr marL="0" marR="0" lvl="0" indent="0" algn="l" defTabSz="914400" rtl="0" eaLnBrk="1" fontAlgn="base" latinLnBrk="1" hangingPunct="1">
                        <a:lnSpc>
                          <a:spcPct val="100000"/>
                        </a:lnSpc>
                        <a:spcBef>
                          <a:spcPct val="20000"/>
                        </a:spcBef>
                        <a:spcAft>
                          <a:spcPct val="0"/>
                        </a:spcAft>
                        <a:buClr>
                          <a:schemeClr val="accent1"/>
                        </a:buClr>
                        <a:buSzTx/>
                        <a:buFontTx/>
                        <a:buNone/>
                        <a:tabLst/>
                      </a:pPr>
                      <a:r>
                        <a:rPr kumimoji="1" lang="en-US" altLang="ko-KR" sz="1000" b="1" i="0" u="none" strike="noStrike" cap="none" normalizeH="0" baseline="0" dirty="0" smtClean="0">
                          <a:ln>
                            <a:noFill/>
                          </a:ln>
                          <a:solidFill>
                            <a:schemeClr val="tx1"/>
                          </a:solidFill>
                          <a:effectLst/>
                          <a:latin typeface="맑은 고딕" pitchFamily="50" charset="-127"/>
                          <a:ea typeface="맑은 고딕" pitchFamily="50" charset="-127"/>
                          <a:cs typeface="굴림" charset="-127"/>
                        </a:rPr>
                        <a:t>Acceptance Test</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Tx/>
                        <a:buFontTx/>
                        <a:buNone/>
                        <a:tabLst/>
                      </a:pPr>
                      <a:r>
                        <a:rPr kumimoji="1" lang="en-US" altLang="ko-KR" sz="1000" b="0" i="0" u="none" strike="noStrike" cap="none" normalizeH="0" baseline="0" smtClean="0">
                          <a:ln>
                            <a:noFill/>
                          </a:ln>
                          <a:solidFill>
                            <a:schemeClr val="tx1"/>
                          </a:solidFill>
                          <a:effectLst/>
                          <a:latin typeface="맑은 고딕" pitchFamily="50" charset="-127"/>
                          <a:ea typeface="맑은 고딕" pitchFamily="50" charset="-127"/>
                          <a:cs typeface="굴림" charset="-127"/>
                        </a:rPr>
                        <a:t>Verify customer</a:t>
                      </a:r>
                      <a:r>
                        <a:rPr kumimoji="1" lang="en-US" altLang="ko-KR" sz="1000" b="0" i="0" u="none" strike="noStrike" cap="none" normalizeH="0" baseline="0" smtClean="0">
                          <a:ln>
                            <a:noFill/>
                          </a:ln>
                          <a:solidFill>
                            <a:schemeClr val="tx1"/>
                          </a:solidFill>
                          <a:effectLst/>
                          <a:latin typeface="Verdana"/>
                          <a:ea typeface="맑은 고딕" pitchFamily="50" charset="-127"/>
                          <a:cs typeface="굴림" charset="-127"/>
                        </a:rPr>
                        <a:t>’</a:t>
                      </a:r>
                      <a:r>
                        <a:rPr kumimoji="1" lang="en-US" altLang="ko-KR" sz="1000" b="0" i="0" u="none" strike="noStrike" cap="none" normalizeH="0" baseline="0" smtClean="0">
                          <a:ln>
                            <a:noFill/>
                          </a:ln>
                          <a:solidFill>
                            <a:schemeClr val="tx1"/>
                          </a:solidFill>
                          <a:effectLst/>
                          <a:latin typeface="맑은 고딕" pitchFamily="50" charset="-127"/>
                          <a:ea typeface="맑은 고딕" pitchFamily="50" charset="-127"/>
                          <a:cs typeface="굴림" charset="-127"/>
                        </a:rPr>
                        <a:t>s requirement (End User)</a:t>
                      </a:r>
                      <a:br>
                        <a:rPr kumimoji="1" lang="en-US" altLang="ko-KR" sz="1000" b="0" i="0" u="none" strike="noStrike" cap="none" normalizeH="0" baseline="0" smtClean="0">
                          <a:ln>
                            <a:noFill/>
                          </a:ln>
                          <a:solidFill>
                            <a:schemeClr val="tx1"/>
                          </a:solidFill>
                          <a:effectLst/>
                          <a:latin typeface="맑은 고딕" pitchFamily="50" charset="-127"/>
                          <a:ea typeface="맑은 고딕" pitchFamily="50" charset="-127"/>
                          <a:cs typeface="굴림" charset="-127"/>
                        </a:rPr>
                      </a:br>
                      <a:r>
                        <a:rPr kumimoji="1" lang="en-US" altLang="ko-KR" sz="1000" b="0" i="0" u="none" strike="noStrike" cap="none" normalizeH="0" baseline="0" smtClean="0">
                          <a:ln>
                            <a:noFill/>
                          </a:ln>
                          <a:solidFill>
                            <a:schemeClr val="tx1"/>
                          </a:solidFill>
                          <a:effectLst/>
                          <a:latin typeface="맑은 고딕" pitchFamily="50" charset="-127"/>
                          <a:ea typeface="맑은 고딕" pitchFamily="50" charset="-127"/>
                          <a:cs typeface="굴림" charset="-127"/>
                        </a:rPr>
                        <a:t>Verify customer</a:t>
                      </a:r>
                      <a:r>
                        <a:rPr kumimoji="1" lang="en-US" altLang="ko-KR" sz="1000" b="0" i="0" u="none" strike="noStrike" cap="none" normalizeH="0" baseline="0" smtClean="0">
                          <a:ln>
                            <a:noFill/>
                          </a:ln>
                          <a:solidFill>
                            <a:schemeClr val="tx1"/>
                          </a:solidFill>
                          <a:effectLst/>
                          <a:latin typeface="Verdana"/>
                          <a:ea typeface="맑은 고딕" pitchFamily="50" charset="-127"/>
                          <a:cs typeface="굴림" charset="-127"/>
                        </a:rPr>
                        <a:t>’</a:t>
                      </a:r>
                      <a:r>
                        <a:rPr kumimoji="1" lang="en-US" altLang="ko-KR" sz="1000" b="0" i="0" u="none" strike="noStrike" cap="none" normalizeH="0" baseline="0" smtClean="0">
                          <a:ln>
                            <a:noFill/>
                          </a:ln>
                          <a:solidFill>
                            <a:schemeClr val="tx1"/>
                          </a:solidFill>
                          <a:effectLst/>
                          <a:latin typeface="맑은 고딕" pitchFamily="50" charset="-127"/>
                          <a:ea typeface="맑은 고딕" pitchFamily="50" charset="-127"/>
                          <a:cs typeface="굴림" charset="-127"/>
                        </a:rPr>
                        <a:t>s Legal issue (Legal)</a:t>
                      </a:r>
                      <a:br>
                        <a:rPr kumimoji="1" lang="en-US" altLang="ko-KR" sz="1000" b="0" i="0" u="none" strike="noStrike" cap="none" normalizeH="0" baseline="0" smtClean="0">
                          <a:ln>
                            <a:noFill/>
                          </a:ln>
                          <a:solidFill>
                            <a:schemeClr val="tx1"/>
                          </a:solidFill>
                          <a:effectLst/>
                          <a:latin typeface="맑은 고딕" pitchFamily="50" charset="-127"/>
                          <a:ea typeface="맑은 고딕" pitchFamily="50" charset="-127"/>
                          <a:cs typeface="굴림" charset="-127"/>
                        </a:rPr>
                      </a:br>
                      <a:r>
                        <a:rPr kumimoji="1" lang="en-US" altLang="ko-KR" sz="1000" b="0" i="0" u="none" strike="noStrike" cap="none" normalizeH="0" baseline="0" smtClean="0">
                          <a:ln>
                            <a:noFill/>
                          </a:ln>
                          <a:solidFill>
                            <a:schemeClr val="tx1"/>
                          </a:solidFill>
                          <a:effectLst/>
                          <a:latin typeface="맑은 고딕" pitchFamily="50" charset="-127"/>
                          <a:ea typeface="맑은 고딕" pitchFamily="50" charset="-127"/>
                          <a:cs typeface="굴림" charset="-127"/>
                        </a:rPr>
                        <a:t>Verify customer</a:t>
                      </a:r>
                      <a:r>
                        <a:rPr kumimoji="1" lang="en-US" altLang="ko-KR" sz="1000" b="0" i="0" u="none" strike="noStrike" cap="none" normalizeH="0" baseline="0" smtClean="0">
                          <a:ln>
                            <a:noFill/>
                          </a:ln>
                          <a:solidFill>
                            <a:schemeClr val="tx1"/>
                          </a:solidFill>
                          <a:effectLst/>
                          <a:latin typeface="Verdana"/>
                          <a:ea typeface="맑은 고딕" pitchFamily="50" charset="-127"/>
                          <a:cs typeface="굴림" charset="-127"/>
                        </a:rPr>
                        <a:t>’</a:t>
                      </a:r>
                      <a:r>
                        <a:rPr kumimoji="1" lang="en-US" altLang="ko-KR" sz="1000" b="0" i="0" u="none" strike="noStrike" cap="none" normalizeH="0" baseline="0" smtClean="0">
                          <a:ln>
                            <a:noFill/>
                          </a:ln>
                          <a:solidFill>
                            <a:schemeClr val="tx1"/>
                          </a:solidFill>
                          <a:effectLst/>
                          <a:latin typeface="맑은 고딕" pitchFamily="50" charset="-127"/>
                          <a:ea typeface="맑은 고딕" pitchFamily="50" charset="-127"/>
                          <a:cs typeface="굴림" charset="-127"/>
                        </a:rPr>
                        <a:t>s maintanance issue (SM)</a:t>
                      </a:r>
                    </a:p>
                    <a:p>
                      <a:pPr marL="0" marR="0" lvl="0" indent="0" algn="l" defTabSz="914400" rtl="0" eaLnBrk="1" fontAlgn="base" latinLnBrk="1" hangingPunct="1">
                        <a:lnSpc>
                          <a:spcPct val="100000"/>
                        </a:lnSpc>
                        <a:spcBef>
                          <a:spcPct val="20000"/>
                        </a:spcBef>
                        <a:spcAft>
                          <a:spcPct val="0"/>
                        </a:spcAft>
                        <a:buClr>
                          <a:schemeClr val="accent1"/>
                        </a:buClr>
                        <a:buSzTx/>
                        <a:buFontTx/>
                        <a:buNone/>
                        <a:tabLst/>
                      </a:pPr>
                      <a:endParaRPr kumimoji="1" lang="en-US" altLang="ko-KR" sz="1000" b="0" i="0" u="none" strike="noStrike" cap="none" normalizeH="0" baseline="0" smtClean="0">
                        <a:ln>
                          <a:noFill/>
                        </a:ln>
                        <a:solidFill>
                          <a:schemeClr val="tx1"/>
                        </a:solidFill>
                        <a:effectLst/>
                        <a:latin typeface="맑은 고딕" pitchFamily="50" charset="-127"/>
                        <a:ea typeface="맑은 고딕" pitchFamily="50" charset="-127"/>
                        <a:cs typeface="굴림" charset="-127"/>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Tx/>
                        <a:buFontTx/>
                        <a:buNone/>
                        <a:tabLst/>
                      </a:pPr>
                      <a:r>
                        <a:rPr kumimoji="1" lang="en-US" altLang="ko-KR" sz="1000" b="0" i="0" u="none" strike="noStrike" cap="none" normalizeH="0" baseline="0" smtClean="0">
                          <a:ln>
                            <a:noFill/>
                          </a:ln>
                          <a:solidFill>
                            <a:schemeClr val="tx1"/>
                          </a:solidFill>
                          <a:effectLst/>
                          <a:latin typeface="맑은 고딕" pitchFamily="50" charset="-127"/>
                          <a:ea typeface="맑은 고딕" pitchFamily="50" charset="-127"/>
                          <a:cs typeface="굴림" charset="-127"/>
                        </a:rPr>
                        <a:t>Black box test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Tx/>
                        <a:buFontTx/>
                        <a:buNone/>
                        <a:tabLst/>
                      </a:pPr>
                      <a:r>
                        <a:rPr kumimoji="1" lang="en-US" altLang="ko-KR" sz="1000" b="0" i="0" u="none" strike="noStrike" cap="none" normalizeH="0" baseline="0" smtClean="0">
                          <a:ln>
                            <a:noFill/>
                          </a:ln>
                          <a:solidFill>
                            <a:schemeClr val="tx1"/>
                          </a:solidFill>
                          <a:effectLst/>
                          <a:latin typeface="맑은 고딕" pitchFamily="50" charset="-127"/>
                          <a:ea typeface="맑은 고딕" pitchFamily="50" charset="-127"/>
                          <a:cs typeface="굴림" charset="-127"/>
                        </a:rPr>
                        <a:t>Lead by QA Team or Customer</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Tx/>
                        <a:buFontTx/>
                        <a:buNone/>
                        <a:tabLst/>
                      </a:pPr>
                      <a:r>
                        <a:rPr kumimoji="1" lang="en-US" altLang="ko-KR" sz="1000" b="0" i="0" u="none" strike="noStrike" cap="none" normalizeH="0" baseline="0" dirty="0" smtClean="0">
                          <a:ln>
                            <a:noFill/>
                          </a:ln>
                          <a:solidFill>
                            <a:schemeClr val="tx1"/>
                          </a:solidFill>
                          <a:effectLst/>
                          <a:latin typeface="맑은 고딕" pitchFamily="50" charset="-127"/>
                          <a:ea typeface="맑은 고딕" pitchFamily="50" charset="-127"/>
                          <a:cs typeface="굴림" charset="-127"/>
                        </a:rPr>
                        <a:t>Alpha Test</a:t>
                      </a:r>
                      <a:br>
                        <a:rPr kumimoji="1" lang="en-US" altLang="ko-KR" sz="1000" b="0" i="0" u="none" strike="noStrike" cap="none" normalizeH="0" baseline="0" dirty="0" smtClean="0">
                          <a:ln>
                            <a:noFill/>
                          </a:ln>
                          <a:solidFill>
                            <a:schemeClr val="tx1"/>
                          </a:solidFill>
                          <a:effectLst/>
                          <a:latin typeface="맑은 고딕" pitchFamily="50" charset="-127"/>
                          <a:ea typeface="맑은 고딕" pitchFamily="50" charset="-127"/>
                          <a:cs typeface="굴림" charset="-127"/>
                        </a:rPr>
                      </a:br>
                      <a:r>
                        <a:rPr kumimoji="1" lang="en-US" altLang="ko-KR" sz="1000" b="0" i="0" u="none" strike="noStrike" cap="none" normalizeH="0" baseline="0" dirty="0" smtClean="0">
                          <a:ln>
                            <a:noFill/>
                          </a:ln>
                          <a:solidFill>
                            <a:schemeClr val="tx1"/>
                          </a:solidFill>
                          <a:effectLst/>
                          <a:latin typeface="맑은 고딕" pitchFamily="50" charset="-127"/>
                          <a:ea typeface="맑은 고딕" pitchFamily="50" charset="-127"/>
                          <a:cs typeface="굴림" charset="-127"/>
                        </a:rPr>
                        <a:t>Beta Test</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169199448"/>
      </p:ext>
    </p:extLst>
  </p:cSld>
  <p:clrMapOvr>
    <a:masterClrMapping/>
  </p:clrMapOvr>
  <p:transition spd="slow">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48615" y="1417570"/>
            <a:ext cx="8338186" cy="4521200"/>
          </a:xfrm>
        </p:spPr>
        <p:txBody>
          <a:bodyPr>
            <a:normAutofit/>
          </a:bodyPr>
          <a:lstStyle/>
          <a:p>
            <a:pPr marL="0" indent="0">
              <a:buNone/>
            </a:pPr>
            <a:r>
              <a:rPr lang="en-US" altLang="ko-KR" b="1" dirty="0"/>
              <a:t>Test Cycle</a:t>
            </a:r>
          </a:p>
          <a:p>
            <a:pPr lvl="1">
              <a:buFontTx/>
              <a:buChar char="–"/>
            </a:pPr>
            <a:r>
              <a:rPr lang="en-US" altLang="ko-KR" sz="1800" dirty="0"/>
              <a:t>Each test </a:t>
            </a:r>
            <a:r>
              <a:rPr lang="en-US" altLang="ko-KR" sz="1800" dirty="0" smtClean="0"/>
              <a:t>consists a test </a:t>
            </a:r>
            <a:r>
              <a:rPr lang="en-US" altLang="ko-KR" sz="1800" dirty="0"/>
              <a:t>cycle</a:t>
            </a:r>
          </a:p>
          <a:p>
            <a:pPr lvl="1">
              <a:buFontTx/>
              <a:buChar char="–"/>
            </a:pPr>
            <a:r>
              <a:rPr lang="en-US" altLang="ko-KR" sz="1800" dirty="0"/>
              <a:t>Test cycle</a:t>
            </a:r>
          </a:p>
          <a:p>
            <a:pPr lvl="2">
              <a:buFont typeface="Wingdings" panose="05000000000000000000" pitchFamily="2" charset="2"/>
              <a:buChar char="§"/>
            </a:pPr>
            <a:r>
              <a:rPr lang="en-US" altLang="ko-KR" sz="1600" dirty="0"/>
              <a:t>Pre test </a:t>
            </a:r>
            <a:r>
              <a:rPr lang="en-US" altLang="ko-KR" sz="1600" dirty="0" smtClean="0"/>
              <a:t>- </a:t>
            </a:r>
            <a:r>
              <a:rPr lang="en-US" altLang="ko-KR" sz="1600" dirty="0"/>
              <a:t>check up testability</a:t>
            </a:r>
          </a:p>
          <a:p>
            <a:pPr lvl="2">
              <a:buFont typeface="Wingdings" panose="05000000000000000000" pitchFamily="2" charset="2"/>
              <a:buChar char="§"/>
            </a:pPr>
            <a:r>
              <a:rPr lang="en-US" altLang="ko-KR" sz="1600" dirty="0"/>
              <a:t>Main test		 </a:t>
            </a:r>
          </a:p>
          <a:p>
            <a:pPr lvl="2">
              <a:buFont typeface="Wingdings" panose="05000000000000000000" pitchFamily="2" charset="2"/>
              <a:buChar char="§"/>
            </a:pPr>
            <a:r>
              <a:rPr lang="en-US" altLang="ko-KR" sz="1600" dirty="0"/>
              <a:t>Conformation test	- check </a:t>
            </a:r>
            <a:r>
              <a:rPr lang="en-US" altLang="ko-KR" sz="1600" dirty="0" smtClean="0"/>
              <a:t>for the </a:t>
            </a:r>
            <a:r>
              <a:rPr lang="en-US" altLang="ko-KR" sz="1600" dirty="0">
                <a:solidFill>
                  <a:srgbClr val="3399FF"/>
                </a:solidFill>
              </a:rPr>
              <a:t>defect found in previous</a:t>
            </a:r>
            <a:r>
              <a:rPr lang="en-US" altLang="ko-KR" sz="1600" dirty="0"/>
              <a:t> </a:t>
            </a:r>
            <a:r>
              <a:rPr lang="en-US" altLang="ko-KR" sz="1600" dirty="0">
                <a:latin typeface="Verdana" panose="020B0604030504040204" pitchFamily="34" charset="0"/>
              </a:rPr>
              <a:t>“</a:t>
            </a:r>
            <a:r>
              <a:rPr lang="en-US" altLang="ko-KR" sz="1600" dirty="0"/>
              <a:t>Main test</a:t>
            </a:r>
            <a:r>
              <a:rPr lang="en-US" altLang="ko-KR" sz="1600" dirty="0">
                <a:latin typeface="Verdana" panose="020B0604030504040204" pitchFamily="34" charset="0"/>
              </a:rPr>
              <a:t>”</a:t>
            </a:r>
            <a:endParaRPr lang="en-US" altLang="ko-KR" sz="1600" dirty="0"/>
          </a:p>
          <a:p>
            <a:pPr lvl="2">
              <a:buFont typeface="Wingdings" panose="05000000000000000000" pitchFamily="2" charset="2"/>
              <a:buChar char="§"/>
            </a:pPr>
            <a:r>
              <a:rPr lang="en-US" altLang="ko-KR" sz="1600" dirty="0"/>
              <a:t>Regression </a:t>
            </a:r>
            <a:r>
              <a:rPr lang="en-US" altLang="ko-KR" sz="1600" dirty="0" smtClean="0"/>
              <a:t>test - </a:t>
            </a:r>
            <a:r>
              <a:rPr lang="en-US" altLang="ko-KR" sz="1600" dirty="0"/>
              <a:t>check </a:t>
            </a:r>
            <a:r>
              <a:rPr lang="en-US" altLang="ko-KR" sz="1600" dirty="0" smtClean="0"/>
              <a:t>the </a:t>
            </a:r>
            <a:r>
              <a:rPr lang="en-US" altLang="ko-KR" sz="1600" dirty="0">
                <a:solidFill>
                  <a:srgbClr val="3399FF"/>
                </a:solidFill>
              </a:rPr>
              <a:t>impact from change</a:t>
            </a:r>
          </a:p>
          <a:p>
            <a:pPr marL="0" indent="0" algn="just">
              <a:buNone/>
            </a:pPr>
            <a:endParaRPr lang="en-IN" sz="2400" dirty="0"/>
          </a:p>
        </p:txBody>
      </p:sp>
      <p:sp>
        <p:nvSpPr>
          <p:cNvPr id="4" name="Text Placeholder 3"/>
          <p:cNvSpPr>
            <a:spLocks noGrp="1"/>
          </p:cNvSpPr>
          <p:nvPr>
            <p:ph type="body" sz="quarter" idx="11"/>
          </p:nvPr>
        </p:nvSpPr>
        <p:spPr/>
        <p:txBody>
          <a:bodyPr/>
          <a:lstStyle/>
          <a:p>
            <a:r>
              <a:rPr lang="en-IN" b="1" dirty="0" smtClean="0"/>
              <a:t>Testing Automation</a:t>
            </a:r>
            <a:endParaRPr lang="en-IN" dirty="0"/>
          </a:p>
        </p:txBody>
      </p:sp>
    </p:spTree>
    <p:extLst>
      <p:ext uri="{BB962C8B-B14F-4D97-AF65-F5344CB8AC3E}">
        <p14:creationId xmlns:p14="http://schemas.microsoft.com/office/powerpoint/2010/main" val="1612396251"/>
      </p:ext>
    </p:extLst>
  </p:cSld>
  <p:clrMapOvr>
    <a:masterClrMapping/>
  </p:clrMapOvr>
  <p:transition spd="slow">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48614" y="1459127"/>
            <a:ext cx="8338186" cy="5274182"/>
          </a:xfrm>
        </p:spPr>
        <p:txBody>
          <a:bodyPr>
            <a:normAutofit fontScale="85000" lnSpcReduction="20000"/>
          </a:bodyPr>
          <a:lstStyle/>
          <a:p>
            <a:r>
              <a:rPr lang="en-US" altLang="ko-KR" b="1" dirty="0"/>
              <a:t>Step 1. Risk Analysis</a:t>
            </a:r>
          </a:p>
          <a:p>
            <a:pPr lvl="1">
              <a:buFontTx/>
              <a:buChar char="–"/>
            </a:pPr>
            <a:r>
              <a:rPr lang="en-US" altLang="ko-KR" dirty="0"/>
              <a:t>Risk = Likelihood * impact</a:t>
            </a:r>
          </a:p>
          <a:p>
            <a:pPr lvl="1">
              <a:buFontTx/>
              <a:buChar char="–"/>
            </a:pPr>
            <a:r>
              <a:rPr lang="en-US" altLang="ko-KR" dirty="0"/>
              <a:t>Risk identification</a:t>
            </a:r>
          </a:p>
          <a:p>
            <a:pPr lvl="2">
              <a:buFontTx/>
              <a:buChar char="–"/>
            </a:pPr>
            <a:r>
              <a:rPr lang="en-US" altLang="ko-KR" sz="1600" dirty="0" smtClean="0"/>
              <a:t>Likelihood </a:t>
            </a:r>
            <a:r>
              <a:rPr lang="en-US" altLang="ko-KR" sz="1600" dirty="0"/>
              <a:t>: Complexity, Implementation technical Level, Size, Developer skill</a:t>
            </a:r>
          </a:p>
          <a:p>
            <a:pPr lvl="2">
              <a:buFontTx/>
              <a:buChar char="–"/>
            </a:pPr>
            <a:r>
              <a:rPr lang="en-US" altLang="ko-KR" sz="1600" dirty="0"/>
              <a:t>Impact : Biz </a:t>
            </a:r>
            <a:r>
              <a:rPr lang="en-US" altLang="ko-KR" sz="1600" dirty="0" smtClean="0"/>
              <a:t>impact</a:t>
            </a:r>
          </a:p>
          <a:p>
            <a:pPr marL="446088" lvl="2" indent="0">
              <a:buNone/>
            </a:pPr>
            <a:endParaRPr lang="en-US" altLang="ko-KR" sz="1600" dirty="0"/>
          </a:p>
          <a:p>
            <a:r>
              <a:rPr lang="en-US" altLang="ko-KR" b="1" dirty="0" smtClean="0"/>
              <a:t>Step </a:t>
            </a:r>
            <a:r>
              <a:rPr lang="en-US" altLang="ko-KR" b="1" dirty="0"/>
              <a:t>2. Define test strategy</a:t>
            </a:r>
          </a:p>
          <a:p>
            <a:pPr lvl="1">
              <a:buFontTx/>
              <a:buChar char="–"/>
            </a:pPr>
            <a:r>
              <a:rPr lang="en-US" altLang="ko-KR" b="1" dirty="0"/>
              <a:t>Risk based test strategy</a:t>
            </a:r>
          </a:p>
          <a:p>
            <a:pPr>
              <a:lnSpc>
                <a:spcPct val="80000"/>
              </a:lnSpc>
              <a:buFontTx/>
              <a:buChar char="–"/>
            </a:pPr>
            <a:endParaRPr lang="en-US" altLang="ko-KR" sz="1600" b="1" dirty="0"/>
          </a:p>
          <a:p>
            <a:pPr>
              <a:lnSpc>
                <a:spcPct val="80000"/>
              </a:lnSpc>
              <a:buFontTx/>
              <a:buChar char="–"/>
            </a:pPr>
            <a:endParaRPr lang="en-US" altLang="ko-KR" sz="1600" dirty="0"/>
          </a:p>
          <a:p>
            <a:pPr>
              <a:lnSpc>
                <a:spcPct val="80000"/>
              </a:lnSpc>
              <a:buFontTx/>
              <a:buChar char="–"/>
            </a:pPr>
            <a:endParaRPr lang="en-US" altLang="ko-KR" sz="1600" dirty="0"/>
          </a:p>
          <a:p>
            <a:pPr>
              <a:lnSpc>
                <a:spcPct val="80000"/>
              </a:lnSpc>
              <a:buFontTx/>
              <a:buChar char="–"/>
            </a:pPr>
            <a:endParaRPr lang="en-US" altLang="ko-KR" sz="1600" dirty="0"/>
          </a:p>
          <a:p>
            <a:pPr>
              <a:lnSpc>
                <a:spcPct val="80000"/>
              </a:lnSpc>
              <a:buFontTx/>
              <a:buChar char="–"/>
            </a:pPr>
            <a:endParaRPr lang="en-US" altLang="ko-KR" sz="1600" dirty="0"/>
          </a:p>
          <a:p>
            <a:pPr>
              <a:lnSpc>
                <a:spcPct val="80000"/>
              </a:lnSpc>
              <a:buFontTx/>
              <a:buChar char="–"/>
            </a:pPr>
            <a:endParaRPr lang="en-US" altLang="ko-KR" sz="1600" dirty="0"/>
          </a:p>
          <a:p>
            <a:pPr>
              <a:lnSpc>
                <a:spcPct val="80000"/>
              </a:lnSpc>
              <a:buFontTx/>
              <a:buChar char="–"/>
            </a:pPr>
            <a:endParaRPr lang="en-US" altLang="ko-KR" sz="1600" dirty="0"/>
          </a:p>
          <a:p>
            <a:pPr>
              <a:lnSpc>
                <a:spcPct val="80000"/>
              </a:lnSpc>
              <a:buFontTx/>
              <a:buChar char="–"/>
            </a:pPr>
            <a:endParaRPr lang="en-US" altLang="ko-KR" sz="1600" dirty="0"/>
          </a:p>
          <a:p>
            <a:pPr>
              <a:lnSpc>
                <a:spcPct val="80000"/>
              </a:lnSpc>
              <a:buFontTx/>
              <a:buChar char="–"/>
            </a:pPr>
            <a:endParaRPr lang="en-US" altLang="ko-KR" sz="1600" dirty="0"/>
          </a:p>
          <a:p>
            <a:pPr>
              <a:lnSpc>
                <a:spcPct val="80000"/>
              </a:lnSpc>
              <a:buFontTx/>
              <a:buChar char="–"/>
            </a:pPr>
            <a:endParaRPr lang="en-US" altLang="ko-KR" sz="1600" dirty="0"/>
          </a:p>
          <a:p>
            <a:pPr>
              <a:lnSpc>
                <a:spcPct val="80000"/>
              </a:lnSpc>
              <a:buFontTx/>
              <a:buChar char="–"/>
            </a:pPr>
            <a:endParaRPr lang="en-US" altLang="ko-KR" sz="1600" dirty="0"/>
          </a:p>
          <a:p>
            <a:pPr>
              <a:lnSpc>
                <a:spcPct val="80000"/>
              </a:lnSpc>
              <a:buFontTx/>
              <a:buChar char="–"/>
            </a:pPr>
            <a:endParaRPr lang="en-US" altLang="ko-KR" sz="1600" dirty="0"/>
          </a:p>
          <a:p>
            <a:pPr lvl="1">
              <a:lnSpc>
                <a:spcPct val="80000"/>
              </a:lnSpc>
              <a:buFontTx/>
              <a:buChar char="–"/>
            </a:pPr>
            <a:r>
              <a:rPr lang="en-US" altLang="ko-KR" b="1" dirty="0" smtClean="0"/>
              <a:t>Other </a:t>
            </a:r>
            <a:r>
              <a:rPr lang="en-US" altLang="ko-KR" b="1" dirty="0"/>
              <a:t>strategies</a:t>
            </a:r>
          </a:p>
          <a:p>
            <a:pPr lvl="2">
              <a:lnSpc>
                <a:spcPct val="80000"/>
              </a:lnSpc>
            </a:pPr>
            <a:r>
              <a:rPr lang="en-US" altLang="ko-KR" sz="1600" dirty="0"/>
              <a:t>Analytical approaches</a:t>
            </a:r>
          </a:p>
          <a:p>
            <a:pPr lvl="2">
              <a:lnSpc>
                <a:spcPct val="80000"/>
              </a:lnSpc>
            </a:pPr>
            <a:r>
              <a:rPr lang="en-US" altLang="ko-KR" sz="1600" dirty="0"/>
              <a:t>Model based approaches</a:t>
            </a:r>
          </a:p>
          <a:p>
            <a:pPr lvl="2">
              <a:lnSpc>
                <a:spcPct val="80000"/>
              </a:lnSpc>
            </a:pPr>
            <a:r>
              <a:rPr lang="en-US" altLang="ko-KR" sz="1600" dirty="0"/>
              <a:t>Methodical approaches</a:t>
            </a:r>
          </a:p>
          <a:p>
            <a:pPr lvl="2">
              <a:lnSpc>
                <a:spcPct val="80000"/>
              </a:lnSpc>
            </a:pPr>
            <a:r>
              <a:rPr lang="en-US" altLang="ko-KR" sz="1600" dirty="0"/>
              <a:t>Dynamic and heuristic </a:t>
            </a:r>
            <a:r>
              <a:rPr lang="en-US" altLang="ko-KR" sz="1600" dirty="0" smtClean="0"/>
              <a:t>approaches</a:t>
            </a:r>
          </a:p>
          <a:p>
            <a:pPr>
              <a:lnSpc>
                <a:spcPct val="80000"/>
              </a:lnSpc>
            </a:pPr>
            <a:endParaRPr lang="en-US" altLang="ko-KR" b="1" dirty="0" smtClean="0"/>
          </a:p>
          <a:p>
            <a:pPr>
              <a:lnSpc>
                <a:spcPct val="80000"/>
              </a:lnSpc>
            </a:pPr>
            <a:r>
              <a:rPr lang="en-US" altLang="ko-KR" b="1" dirty="0" smtClean="0"/>
              <a:t>Step </a:t>
            </a:r>
            <a:r>
              <a:rPr lang="en-US" altLang="ko-KR" b="1" dirty="0"/>
              <a:t>3. Estimate resource and time</a:t>
            </a:r>
            <a:endParaRPr lang="en-US" altLang="ko-KR" sz="2000" dirty="0" smtClean="0"/>
          </a:p>
        </p:txBody>
      </p:sp>
      <p:sp>
        <p:nvSpPr>
          <p:cNvPr id="4" name="Text Placeholder 3"/>
          <p:cNvSpPr>
            <a:spLocks noGrp="1"/>
          </p:cNvSpPr>
          <p:nvPr>
            <p:ph type="body" sz="quarter" idx="11"/>
          </p:nvPr>
        </p:nvSpPr>
        <p:spPr/>
        <p:txBody>
          <a:bodyPr/>
          <a:lstStyle/>
          <a:p>
            <a:r>
              <a:rPr lang="en-IN" b="1" dirty="0" smtClean="0"/>
              <a:t>Testing Automation – Testing Process</a:t>
            </a:r>
            <a:endParaRPr lang="en-IN" dirty="0"/>
          </a:p>
        </p:txBody>
      </p:sp>
      <p:grpSp>
        <p:nvGrpSpPr>
          <p:cNvPr id="5" name="Group 104"/>
          <p:cNvGrpSpPr>
            <a:grpSpLocks/>
          </p:cNvGrpSpPr>
          <p:nvPr/>
        </p:nvGrpSpPr>
        <p:grpSpPr bwMode="auto">
          <a:xfrm>
            <a:off x="1963108" y="3183123"/>
            <a:ext cx="6514067" cy="1981162"/>
            <a:chOff x="285" y="1227"/>
            <a:chExt cx="4603" cy="1734"/>
          </a:xfrm>
        </p:grpSpPr>
        <p:grpSp>
          <p:nvGrpSpPr>
            <p:cNvPr id="6" name="Group 54"/>
            <p:cNvGrpSpPr>
              <a:grpSpLocks/>
            </p:cNvGrpSpPr>
            <p:nvPr/>
          </p:nvGrpSpPr>
          <p:grpSpPr bwMode="auto">
            <a:xfrm>
              <a:off x="285" y="1227"/>
              <a:ext cx="2142" cy="1455"/>
              <a:chOff x="2684" y="2320"/>
              <a:chExt cx="2142" cy="1455"/>
            </a:xfrm>
          </p:grpSpPr>
          <p:sp>
            <p:nvSpPr>
              <p:cNvPr id="37" name="Line 55"/>
              <p:cNvSpPr>
                <a:spLocks noChangeShapeType="1"/>
              </p:cNvSpPr>
              <p:nvPr/>
            </p:nvSpPr>
            <p:spPr bwMode="gray">
              <a:xfrm flipV="1">
                <a:off x="3198" y="2351"/>
                <a:ext cx="0" cy="1247"/>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 name="Line 56"/>
              <p:cNvSpPr>
                <a:spLocks noChangeShapeType="1"/>
              </p:cNvSpPr>
              <p:nvPr/>
            </p:nvSpPr>
            <p:spPr bwMode="gray">
              <a:xfrm flipV="1">
                <a:off x="3200" y="3593"/>
                <a:ext cx="1369"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 name="Line 57"/>
              <p:cNvSpPr>
                <a:spLocks noChangeShapeType="1"/>
              </p:cNvSpPr>
              <p:nvPr/>
            </p:nvSpPr>
            <p:spPr bwMode="gray">
              <a:xfrm>
                <a:off x="3198" y="2975"/>
                <a:ext cx="1329" cy="0"/>
              </a:xfrm>
              <a:prstGeom prst="line">
                <a:avLst/>
              </a:prstGeom>
              <a:noFill/>
              <a:ln w="28575"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 name="Line 58"/>
              <p:cNvSpPr>
                <a:spLocks noChangeShapeType="1"/>
              </p:cNvSpPr>
              <p:nvPr/>
            </p:nvSpPr>
            <p:spPr bwMode="gray">
              <a:xfrm flipH="1" flipV="1">
                <a:off x="3824" y="2360"/>
                <a:ext cx="6" cy="1234"/>
              </a:xfrm>
              <a:prstGeom prst="line">
                <a:avLst/>
              </a:prstGeom>
              <a:noFill/>
              <a:ln w="28575"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Oval 59"/>
              <p:cNvSpPr>
                <a:spLocks noChangeArrowheads="1"/>
              </p:cNvSpPr>
              <p:nvPr/>
            </p:nvSpPr>
            <p:spPr bwMode="gray">
              <a:xfrm>
                <a:off x="3910" y="2541"/>
                <a:ext cx="56" cy="56"/>
              </a:xfrm>
              <a:prstGeom prst="ellipse">
                <a:avLst/>
              </a:prstGeom>
              <a:solidFill>
                <a:srgbClr val="4D4D4D"/>
              </a:solidFill>
              <a:ln w="28575" algn="ctr">
                <a:solidFill>
                  <a:srgbClr val="4D4D4D"/>
                </a:solidFill>
                <a:round/>
                <a:headEnd/>
                <a:tailEnd/>
              </a:ln>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eaLnBrk="1" hangingPunct="1"/>
                <a:endParaRPr lang="ko-KR" altLang="en-US"/>
              </a:p>
            </p:txBody>
          </p:sp>
          <p:sp>
            <p:nvSpPr>
              <p:cNvPr id="42" name="Oval 60"/>
              <p:cNvSpPr>
                <a:spLocks noChangeArrowheads="1"/>
              </p:cNvSpPr>
              <p:nvPr/>
            </p:nvSpPr>
            <p:spPr bwMode="gray">
              <a:xfrm>
                <a:off x="4007" y="2638"/>
                <a:ext cx="56" cy="56"/>
              </a:xfrm>
              <a:prstGeom prst="ellipse">
                <a:avLst/>
              </a:prstGeom>
              <a:solidFill>
                <a:srgbClr val="4D4D4D"/>
              </a:solidFill>
              <a:ln w="28575" algn="ctr">
                <a:solidFill>
                  <a:srgbClr val="4D4D4D"/>
                </a:solidFill>
                <a:round/>
                <a:headEnd/>
                <a:tailEnd/>
              </a:ln>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eaLnBrk="1" hangingPunct="1"/>
                <a:endParaRPr lang="ko-KR" altLang="en-US"/>
              </a:p>
            </p:txBody>
          </p:sp>
          <p:sp>
            <p:nvSpPr>
              <p:cNvPr id="43" name="Oval 61"/>
              <p:cNvSpPr>
                <a:spLocks noChangeArrowheads="1"/>
              </p:cNvSpPr>
              <p:nvPr/>
            </p:nvSpPr>
            <p:spPr bwMode="gray">
              <a:xfrm>
                <a:off x="3955" y="2775"/>
                <a:ext cx="56" cy="56"/>
              </a:xfrm>
              <a:prstGeom prst="ellipse">
                <a:avLst/>
              </a:prstGeom>
              <a:solidFill>
                <a:srgbClr val="4D4D4D"/>
              </a:solidFill>
              <a:ln w="28575" algn="ctr">
                <a:solidFill>
                  <a:srgbClr val="4D4D4D"/>
                </a:solidFill>
                <a:round/>
                <a:headEnd/>
                <a:tailEnd/>
              </a:ln>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eaLnBrk="1" hangingPunct="1"/>
                <a:endParaRPr lang="ko-KR" altLang="en-US"/>
              </a:p>
            </p:txBody>
          </p:sp>
          <p:sp>
            <p:nvSpPr>
              <p:cNvPr id="44" name="Oval 62"/>
              <p:cNvSpPr>
                <a:spLocks noChangeArrowheads="1"/>
              </p:cNvSpPr>
              <p:nvPr/>
            </p:nvSpPr>
            <p:spPr bwMode="gray">
              <a:xfrm>
                <a:off x="4320" y="3426"/>
                <a:ext cx="56" cy="56"/>
              </a:xfrm>
              <a:prstGeom prst="ellipse">
                <a:avLst/>
              </a:prstGeom>
              <a:solidFill>
                <a:srgbClr val="4D4D4D"/>
              </a:solidFill>
              <a:ln w="28575" algn="ctr">
                <a:solidFill>
                  <a:srgbClr val="4D4D4D"/>
                </a:solidFill>
                <a:round/>
                <a:headEnd/>
                <a:tailEnd/>
              </a:ln>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eaLnBrk="1" hangingPunct="1"/>
                <a:endParaRPr lang="ko-KR" altLang="en-US"/>
              </a:p>
            </p:txBody>
          </p:sp>
          <p:sp>
            <p:nvSpPr>
              <p:cNvPr id="45" name="Oval 63"/>
              <p:cNvSpPr>
                <a:spLocks noChangeArrowheads="1"/>
              </p:cNvSpPr>
              <p:nvPr/>
            </p:nvSpPr>
            <p:spPr bwMode="gray">
              <a:xfrm>
                <a:off x="4179" y="3229"/>
                <a:ext cx="56" cy="56"/>
              </a:xfrm>
              <a:prstGeom prst="ellipse">
                <a:avLst/>
              </a:prstGeom>
              <a:solidFill>
                <a:srgbClr val="4D4D4D"/>
              </a:solidFill>
              <a:ln w="28575" algn="ctr">
                <a:solidFill>
                  <a:srgbClr val="4D4D4D"/>
                </a:solidFill>
                <a:round/>
                <a:headEnd/>
                <a:tailEnd/>
              </a:ln>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eaLnBrk="1" hangingPunct="1"/>
                <a:endParaRPr lang="ko-KR" altLang="en-US"/>
              </a:p>
            </p:txBody>
          </p:sp>
          <p:sp>
            <p:nvSpPr>
              <p:cNvPr id="46" name="Oval 64"/>
              <p:cNvSpPr>
                <a:spLocks noChangeArrowheads="1"/>
              </p:cNvSpPr>
              <p:nvPr/>
            </p:nvSpPr>
            <p:spPr bwMode="gray">
              <a:xfrm>
                <a:off x="3528" y="3318"/>
                <a:ext cx="56" cy="56"/>
              </a:xfrm>
              <a:prstGeom prst="ellipse">
                <a:avLst/>
              </a:prstGeom>
              <a:solidFill>
                <a:srgbClr val="4D4D4D"/>
              </a:solidFill>
              <a:ln w="28575" algn="ctr">
                <a:solidFill>
                  <a:srgbClr val="4D4D4D"/>
                </a:solidFill>
                <a:round/>
                <a:headEnd/>
                <a:tailEnd/>
              </a:ln>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eaLnBrk="1" hangingPunct="1"/>
                <a:endParaRPr lang="ko-KR" altLang="en-US"/>
              </a:p>
            </p:txBody>
          </p:sp>
          <p:sp>
            <p:nvSpPr>
              <p:cNvPr id="47" name="Oval 65"/>
              <p:cNvSpPr>
                <a:spLocks noChangeArrowheads="1"/>
              </p:cNvSpPr>
              <p:nvPr/>
            </p:nvSpPr>
            <p:spPr bwMode="gray">
              <a:xfrm>
                <a:off x="3460" y="2728"/>
                <a:ext cx="56" cy="56"/>
              </a:xfrm>
              <a:prstGeom prst="ellipse">
                <a:avLst/>
              </a:prstGeom>
              <a:solidFill>
                <a:srgbClr val="4D4D4D"/>
              </a:solidFill>
              <a:ln w="28575" algn="ctr">
                <a:solidFill>
                  <a:srgbClr val="4D4D4D"/>
                </a:solidFill>
                <a:round/>
                <a:headEnd/>
                <a:tailEnd/>
              </a:ln>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eaLnBrk="1" hangingPunct="1"/>
                <a:endParaRPr lang="ko-KR" altLang="en-US"/>
              </a:p>
            </p:txBody>
          </p:sp>
          <p:sp>
            <p:nvSpPr>
              <p:cNvPr id="48" name="Oval 66"/>
              <p:cNvSpPr>
                <a:spLocks noChangeArrowheads="1"/>
              </p:cNvSpPr>
              <p:nvPr/>
            </p:nvSpPr>
            <p:spPr bwMode="gray">
              <a:xfrm>
                <a:off x="3555" y="2837"/>
                <a:ext cx="56" cy="56"/>
              </a:xfrm>
              <a:prstGeom prst="ellipse">
                <a:avLst/>
              </a:prstGeom>
              <a:solidFill>
                <a:srgbClr val="4D4D4D"/>
              </a:solidFill>
              <a:ln w="28575" algn="ctr">
                <a:solidFill>
                  <a:srgbClr val="4D4D4D"/>
                </a:solidFill>
                <a:round/>
                <a:headEnd/>
                <a:tailEnd/>
              </a:ln>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eaLnBrk="1" hangingPunct="1"/>
                <a:endParaRPr lang="ko-KR" altLang="en-US"/>
              </a:p>
            </p:txBody>
          </p:sp>
          <p:sp>
            <p:nvSpPr>
              <p:cNvPr id="49" name="Oval 67"/>
              <p:cNvSpPr>
                <a:spLocks noChangeArrowheads="1"/>
              </p:cNvSpPr>
              <p:nvPr/>
            </p:nvSpPr>
            <p:spPr bwMode="gray">
              <a:xfrm>
                <a:off x="3623" y="2587"/>
                <a:ext cx="56" cy="56"/>
              </a:xfrm>
              <a:prstGeom prst="ellipse">
                <a:avLst/>
              </a:prstGeom>
              <a:solidFill>
                <a:srgbClr val="4D4D4D"/>
              </a:solidFill>
              <a:ln w="28575" algn="ctr">
                <a:solidFill>
                  <a:srgbClr val="4D4D4D"/>
                </a:solidFill>
                <a:round/>
                <a:headEnd/>
                <a:tailEnd/>
              </a:ln>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eaLnBrk="1" hangingPunct="1"/>
                <a:endParaRPr lang="ko-KR" altLang="en-US"/>
              </a:p>
            </p:txBody>
          </p:sp>
          <p:sp>
            <p:nvSpPr>
              <p:cNvPr id="50" name="Text Box 68"/>
              <p:cNvSpPr txBox="1">
                <a:spLocks noChangeArrowheads="1"/>
              </p:cNvSpPr>
              <p:nvPr/>
            </p:nvSpPr>
            <p:spPr bwMode="gray">
              <a:xfrm>
                <a:off x="2684" y="2366"/>
                <a:ext cx="488"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marL="171450" indent="-171450"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algn="ctr" eaLnBrk="1" latinLnBrk="0" hangingPunct="1">
                  <a:lnSpc>
                    <a:spcPct val="90000"/>
                  </a:lnSpc>
                  <a:spcBef>
                    <a:spcPct val="35000"/>
                  </a:spcBef>
                  <a:spcAft>
                    <a:spcPct val="15000"/>
                  </a:spcAft>
                  <a:buSzPct val="65000"/>
                </a:pPr>
                <a:r>
                  <a:rPr kumimoji="0" lang="en-US" altLang="ko-KR" sz="800" b="1">
                    <a:latin typeface="Verdana" panose="020B0604030504040204" pitchFamily="34" charset="0"/>
                    <a:ea typeface="굴림" panose="020B0600000101010101" pitchFamily="34" charset="-127"/>
                  </a:rPr>
                  <a:t>Likelihood</a:t>
                </a:r>
              </a:p>
            </p:txBody>
          </p:sp>
          <p:sp>
            <p:nvSpPr>
              <p:cNvPr id="51" name="Text Box 69"/>
              <p:cNvSpPr txBox="1">
                <a:spLocks noChangeArrowheads="1"/>
              </p:cNvSpPr>
              <p:nvPr/>
            </p:nvSpPr>
            <p:spPr bwMode="gray">
              <a:xfrm>
                <a:off x="4208" y="3648"/>
                <a:ext cx="37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marL="171450" indent="-171450"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algn="ctr" eaLnBrk="1" latinLnBrk="0" hangingPunct="1">
                  <a:lnSpc>
                    <a:spcPct val="90000"/>
                  </a:lnSpc>
                  <a:spcBef>
                    <a:spcPct val="35000"/>
                  </a:spcBef>
                  <a:spcAft>
                    <a:spcPct val="15000"/>
                  </a:spcAft>
                  <a:buSzPct val="65000"/>
                </a:pPr>
                <a:r>
                  <a:rPr kumimoji="0" lang="en-US" altLang="ko-KR" sz="800" b="1">
                    <a:latin typeface="Verdana" panose="020B0604030504040204" pitchFamily="34" charset="0"/>
                    <a:ea typeface="굴림" panose="020B0600000101010101" pitchFamily="34" charset="-127"/>
                  </a:rPr>
                  <a:t>Impact</a:t>
                </a:r>
              </a:p>
            </p:txBody>
          </p:sp>
          <p:sp>
            <p:nvSpPr>
              <p:cNvPr id="52" name="Text Box 70"/>
              <p:cNvSpPr txBox="1">
                <a:spLocks noChangeArrowheads="1"/>
              </p:cNvSpPr>
              <p:nvPr/>
            </p:nvSpPr>
            <p:spPr bwMode="gray">
              <a:xfrm>
                <a:off x="3858" y="2320"/>
                <a:ext cx="968"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171450" indent="-171450"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algn="ctr" eaLnBrk="1" latinLnBrk="0" hangingPunct="1">
                  <a:lnSpc>
                    <a:spcPct val="90000"/>
                  </a:lnSpc>
                  <a:spcBef>
                    <a:spcPct val="35000"/>
                  </a:spcBef>
                  <a:spcAft>
                    <a:spcPct val="15000"/>
                  </a:spcAft>
                  <a:buSzPct val="65000"/>
                </a:pPr>
                <a:r>
                  <a:rPr kumimoji="0" lang="en-US" altLang="ko-KR" sz="800" b="1">
                    <a:latin typeface="Verdana" panose="020B0604030504040204" pitchFamily="34" charset="0"/>
                    <a:ea typeface="굴림" panose="020B0600000101010101" pitchFamily="34" charset="-127"/>
                  </a:rPr>
                  <a:t>STA</a:t>
                </a:r>
              </a:p>
              <a:p>
                <a:pPr algn="ctr" eaLnBrk="1" latinLnBrk="0" hangingPunct="1">
                  <a:lnSpc>
                    <a:spcPct val="90000"/>
                  </a:lnSpc>
                  <a:spcBef>
                    <a:spcPct val="35000"/>
                  </a:spcBef>
                  <a:spcAft>
                    <a:spcPct val="15000"/>
                  </a:spcAft>
                  <a:buSzPct val="65000"/>
                </a:pPr>
                <a:r>
                  <a:rPr kumimoji="0" lang="en-US" altLang="ko-KR" sz="800" b="1">
                    <a:latin typeface="Verdana" panose="020B0604030504040204" pitchFamily="34" charset="0"/>
                    <a:ea typeface="굴림" panose="020B0600000101010101" pitchFamily="34" charset="-127"/>
                  </a:rPr>
                  <a:t>(Severe Test Area)</a:t>
                </a:r>
              </a:p>
            </p:txBody>
          </p:sp>
          <p:sp>
            <p:nvSpPr>
              <p:cNvPr id="53" name="Text Box 71"/>
              <p:cNvSpPr txBox="1">
                <a:spLocks noChangeArrowheads="1"/>
              </p:cNvSpPr>
              <p:nvPr/>
            </p:nvSpPr>
            <p:spPr bwMode="gray">
              <a:xfrm>
                <a:off x="3827" y="2986"/>
                <a:ext cx="968"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171450" indent="-171450"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algn="ctr" eaLnBrk="1" latinLnBrk="0" hangingPunct="1">
                  <a:lnSpc>
                    <a:spcPct val="90000"/>
                  </a:lnSpc>
                  <a:spcBef>
                    <a:spcPct val="35000"/>
                  </a:spcBef>
                  <a:spcAft>
                    <a:spcPct val="15000"/>
                  </a:spcAft>
                  <a:buSzPct val="65000"/>
                </a:pPr>
                <a:r>
                  <a:rPr kumimoji="0" lang="en-US" altLang="ko-KR" sz="800" b="1">
                    <a:latin typeface="Verdana" panose="020B0604030504040204" pitchFamily="34" charset="0"/>
                    <a:ea typeface="굴림" panose="020B0600000101010101" pitchFamily="34" charset="-127"/>
                  </a:rPr>
                  <a:t>SSTA</a:t>
                </a:r>
              </a:p>
              <a:p>
                <a:pPr algn="ctr" eaLnBrk="1" latinLnBrk="0" hangingPunct="1">
                  <a:lnSpc>
                    <a:spcPct val="90000"/>
                  </a:lnSpc>
                  <a:spcBef>
                    <a:spcPct val="35000"/>
                  </a:spcBef>
                  <a:spcAft>
                    <a:spcPct val="15000"/>
                  </a:spcAft>
                  <a:buSzPct val="65000"/>
                </a:pPr>
                <a:r>
                  <a:rPr kumimoji="0" lang="en-US" altLang="ko-KR" sz="800" b="1">
                    <a:latin typeface="Verdana" panose="020B0604030504040204" pitchFamily="34" charset="0"/>
                    <a:ea typeface="굴림" panose="020B0600000101010101" pitchFamily="34" charset="-127"/>
                  </a:rPr>
                  <a:t>(Strong Test Area)</a:t>
                </a:r>
              </a:p>
            </p:txBody>
          </p:sp>
          <p:sp>
            <p:nvSpPr>
              <p:cNvPr id="54" name="Text Box 72"/>
              <p:cNvSpPr txBox="1">
                <a:spLocks noChangeArrowheads="1"/>
              </p:cNvSpPr>
              <p:nvPr/>
            </p:nvSpPr>
            <p:spPr bwMode="gray">
              <a:xfrm>
                <a:off x="3009" y="2975"/>
                <a:ext cx="96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171450" indent="-171450"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algn="ctr" eaLnBrk="1" latinLnBrk="0" hangingPunct="1">
                  <a:lnSpc>
                    <a:spcPct val="90000"/>
                  </a:lnSpc>
                  <a:spcBef>
                    <a:spcPct val="35000"/>
                  </a:spcBef>
                  <a:spcAft>
                    <a:spcPct val="15000"/>
                  </a:spcAft>
                  <a:buSzPct val="65000"/>
                </a:pPr>
                <a:r>
                  <a:rPr kumimoji="0" lang="en-US" altLang="ko-KR" sz="800" b="1">
                    <a:latin typeface="Verdana" panose="020B0604030504040204" pitchFamily="34" charset="0"/>
                    <a:ea typeface="굴림" panose="020B0600000101010101" pitchFamily="34" charset="-127"/>
                  </a:rPr>
                  <a:t>FTA</a:t>
                </a:r>
                <a:br>
                  <a:rPr kumimoji="0" lang="en-US" altLang="ko-KR" sz="800" b="1">
                    <a:latin typeface="Verdana" panose="020B0604030504040204" pitchFamily="34" charset="0"/>
                    <a:ea typeface="굴림" panose="020B0600000101010101" pitchFamily="34" charset="-127"/>
                  </a:rPr>
                </a:br>
                <a:r>
                  <a:rPr kumimoji="0" lang="en-US" altLang="ko-KR" sz="800" b="1">
                    <a:latin typeface="Verdana" panose="020B0604030504040204" pitchFamily="34" charset="0"/>
                    <a:ea typeface="굴림" panose="020B0600000101010101" pitchFamily="34" charset="-127"/>
                  </a:rPr>
                  <a:t>(Fundamental</a:t>
                </a:r>
              </a:p>
              <a:p>
                <a:pPr algn="ctr" eaLnBrk="1" latinLnBrk="0" hangingPunct="1">
                  <a:lnSpc>
                    <a:spcPct val="90000"/>
                  </a:lnSpc>
                  <a:spcBef>
                    <a:spcPct val="35000"/>
                  </a:spcBef>
                  <a:spcAft>
                    <a:spcPct val="15000"/>
                  </a:spcAft>
                  <a:buSzPct val="65000"/>
                </a:pPr>
                <a:r>
                  <a:rPr kumimoji="0" lang="en-US" altLang="ko-KR" sz="800" b="1">
                    <a:latin typeface="Verdana" panose="020B0604030504040204" pitchFamily="34" charset="0"/>
                    <a:ea typeface="굴림" panose="020B0600000101010101" pitchFamily="34" charset="-127"/>
                  </a:rPr>
                  <a:t>Test Area)</a:t>
                </a:r>
              </a:p>
            </p:txBody>
          </p:sp>
          <p:sp>
            <p:nvSpPr>
              <p:cNvPr id="55" name="Text Box 73"/>
              <p:cNvSpPr txBox="1">
                <a:spLocks noChangeArrowheads="1"/>
              </p:cNvSpPr>
              <p:nvPr/>
            </p:nvSpPr>
            <p:spPr bwMode="gray">
              <a:xfrm>
                <a:off x="3039" y="2360"/>
                <a:ext cx="968"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171450" indent="-171450"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algn="ctr" eaLnBrk="1" latinLnBrk="0" hangingPunct="1">
                  <a:lnSpc>
                    <a:spcPct val="90000"/>
                  </a:lnSpc>
                  <a:spcBef>
                    <a:spcPct val="35000"/>
                  </a:spcBef>
                  <a:spcAft>
                    <a:spcPct val="15000"/>
                  </a:spcAft>
                  <a:buSzPct val="65000"/>
                </a:pPr>
                <a:r>
                  <a:rPr kumimoji="0" lang="en-US" altLang="ko-KR" sz="800" b="1">
                    <a:latin typeface="Verdana" panose="020B0604030504040204" pitchFamily="34" charset="0"/>
                    <a:ea typeface="굴림" panose="020B0600000101010101" pitchFamily="34" charset="-127"/>
                  </a:rPr>
                  <a:t>ITA</a:t>
                </a:r>
              </a:p>
              <a:p>
                <a:pPr algn="ctr" eaLnBrk="1" latinLnBrk="0" hangingPunct="1">
                  <a:lnSpc>
                    <a:spcPct val="90000"/>
                  </a:lnSpc>
                  <a:spcBef>
                    <a:spcPct val="35000"/>
                  </a:spcBef>
                  <a:spcAft>
                    <a:spcPct val="15000"/>
                  </a:spcAft>
                  <a:buSzPct val="65000"/>
                </a:pPr>
                <a:r>
                  <a:rPr kumimoji="0" lang="en-US" altLang="ko-KR" sz="800" b="1">
                    <a:latin typeface="Verdana" panose="020B0604030504040204" pitchFamily="34" charset="0"/>
                    <a:ea typeface="굴림" panose="020B0600000101010101" pitchFamily="34" charset="-127"/>
                  </a:rPr>
                  <a:t>(Intensive Test</a:t>
                </a:r>
              </a:p>
              <a:p>
                <a:pPr algn="ctr" eaLnBrk="1" latinLnBrk="0" hangingPunct="1">
                  <a:lnSpc>
                    <a:spcPct val="90000"/>
                  </a:lnSpc>
                  <a:spcBef>
                    <a:spcPct val="35000"/>
                  </a:spcBef>
                  <a:spcAft>
                    <a:spcPct val="15000"/>
                  </a:spcAft>
                  <a:buSzPct val="65000"/>
                </a:pPr>
                <a:r>
                  <a:rPr kumimoji="0" lang="en-US" altLang="ko-KR" sz="800" b="1">
                    <a:latin typeface="Verdana" panose="020B0604030504040204" pitchFamily="34" charset="0"/>
                    <a:ea typeface="굴림" panose="020B0600000101010101" pitchFamily="34" charset="-127"/>
                  </a:rPr>
                  <a:t>Area)</a:t>
                </a:r>
              </a:p>
            </p:txBody>
          </p:sp>
        </p:grpSp>
        <p:grpSp>
          <p:nvGrpSpPr>
            <p:cNvPr id="7" name="Group 74"/>
            <p:cNvGrpSpPr>
              <a:grpSpLocks/>
            </p:cNvGrpSpPr>
            <p:nvPr/>
          </p:nvGrpSpPr>
          <p:grpSpPr bwMode="auto">
            <a:xfrm>
              <a:off x="2746" y="1249"/>
              <a:ext cx="2142" cy="1455"/>
              <a:chOff x="2684" y="2320"/>
              <a:chExt cx="2142" cy="1455"/>
            </a:xfrm>
          </p:grpSpPr>
          <p:sp>
            <p:nvSpPr>
              <p:cNvPr id="18" name="Line 75"/>
              <p:cNvSpPr>
                <a:spLocks noChangeShapeType="1"/>
              </p:cNvSpPr>
              <p:nvPr/>
            </p:nvSpPr>
            <p:spPr bwMode="gray">
              <a:xfrm flipV="1">
                <a:off x="3198" y="2351"/>
                <a:ext cx="0" cy="1247"/>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76"/>
              <p:cNvSpPr>
                <a:spLocks noChangeShapeType="1"/>
              </p:cNvSpPr>
              <p:nvPr/>
            </p:nvSpPr>
            <p:spPr bwMode="gray">
              <a:xfrm flipV="1">
                <a:off x="3200" y="3593"/>
                <a:ext cx="1369"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77"/>
              <p:cNvSpPr>
                <a:spLocks noChangeShapeType="1"/>
              </p:cNvSpPr>
              <p:nvPr/>
            </p:nvSpPr>
            <p:spPr bwMode="gray">
              <a:xfrm>
                <a:off x="3198" y="2975"/>
                <a:ext cx="1329" cy="0"/>
              </a:xfrm>
              <a:prstGeom prst="line">
                <a:avLst/>
              </a:prstGeom>
              <a:noFill/>
              <a:ln w="28575"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78"/>
              <p:cNvSpPr>
                <a:spLocks noChangeShapeType="1"/>
              </p:cNvSpPr>
              <p:nvPr/>
            </p:nvSpPr>
            <p:spPr bwMode="gray">
              <a:xfrm flipH="1" flipV="1">
                <a:off x="3824" y="2360"/>
                <a:ext cx="6" cy="1234"/>
              </a:xfrm>
              <a:prstGeom prst="line">
                <a:avLst/>
              </a:prstGeom>
              <a:noFill/>
              <a:ln w="28575"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Oval 79"/>
              <p:cNvSpPr>
                <a:spLocks noChangeArrowheads="1"/>
              </p:cNvSpPr>
              <p:nvPr/>
            </p:nvSpPr>
            <p:spPr bwMode="gray">
              <a:xfrm>
                <a:off x="3910" y="2541"/>
                <a:ext cx="56" cy="56"/>
              </a:xfrm>
              <a:prstGeom prst="ellipse">
                <a:avLst/>
              </a:prstGeom>
              <a:solidFill>
                <a:srgbClr val="4D4D4D"/>
              </a:solidFill>
              <a:ln w="28575" algn="ctr">
                <a:solidFill>
                  <a:srgbClr val="4D4D4D"/>
                </a:solidFill>
                <a:round/>
                <a:headEnd/>
                <a:tailEnd/>
              </a:ln>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eaLnBrk="1" hangingPunct="1"/>
                <a:endParaRPr lang="ko-KR" altLang="en-US"/>
              </a:p>
            </p:txBody>
          </p:sp>
          <p:sp>
            <p:nvSpPr>
              <p:cNvPr id="23" name="Oval 80"/>
              <p:cNvSpPr>
                <a:spLocks noChangeArrowheads="1"/>
              </p:cNvSpPr>
              <p:nvPr/>
            </p:nvSpPr>
            <p:spPr bwMode="gray">
              <a:xfrm>
                <a:off x="4007" y="2638"/>
                <a:ext cx="56" cy="56"/>
              </a:xfrm>
              <a:prstGeom prst="ellipse">
                <a:avLst/>
              </a:prstGeom>
              <a:solidFill>
                <a:srgbClr val="4D4D4D"/>
              </a:solidFill>
              <a:ln w="28575" algn="ctr">
                <a:solidFill>
                  <a:srgbClr val="4D4D4D"/>
                </a:solidFill>
                <a:round/>
                <a:headEnd/>
                <a:tailEnd/>
              </a:ln>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eaLnBrk="1" hangingPunct="1"/>
                <a:endParaRPr lang="ko-KR" altLang="en-US"/>
              </a:p>
            </p:txBody>
          </p:sp>
          <p:sp>
            <p:nvSpPr>
              <p:cNvPr id="24" name="Oval 81"/>
              <p:cNvSpPr>
                <a:spLocks noChangeArrowheads="1"/>
              </p:cNvSpPr>
              <p:nvPr/>
            </p:nvSpPr>
            <p:spPr bwMode="gray">
              <a:xfrm>
                <a:off x="3955" y="2775"/>
                <a:ext cx="56" cy="56"/>
              </a:xfrm>
              <a:prstGeom prst="ellipse">
                <a:avLst/>
              </a:prstGeom>
              <a:solidFill>
                <a:srgbClr val="4D4D4D"/>
              </a:solidFill>
              <a:ln w="28575" algn="ctr">
                <a:solidFill>
                  <a:srgbClr val="4D4D4D"/>
                </a:solidFill>
                <a:round/>
                <a:headEnd/>
                <a:tailEnd/>
              </a:ln>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eaLnBrk="1" hangingPunct="1"/>
                <a:endParaRPr lang="ko-KR" altLang="en-US"/>
              </a:p>
            </p:txBody>
          </p:sp>
          <p:sp>
            <p:nvSpPr>
              <p:cNvPr id="25" name="Oval 82"/>
              <p:cNvSpPr>
                <a:spLocks noChangeArrowheads="1"/>
              </p:cNvSpPr>
              <p:nvPr/>
            </p:nvSpPr>
            <p:spPr bwMode="gray">
              <a:xfrm>
                <a:off x="4320" y="3426"/>
                <a:ext cx="56" cy="56"/>
              </a:xfrm>
              <a:prstGeom prst="ellipse">
                <a:avLst/>
              </a:prstGeom>
              <a:solidFill>
                <a:srgbClr val="4D4D4D"/>
              </a:solidFill>
              <a:ln w="28575" algn="ctr">
                <a:solidFill>
                  <a:srgbClr val="4D4D4D"/>
                </a:solidFill>
                <a:round/>
                <a:headEnd/>
                <a:tailEnd/>
              </a:ln>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eaLnBrk="1" hangingPunct="1"/>
                <a:endParaRPr lang="ko-KR" altLang="en-US"/>
              </a:p>
            </p:txBody>
          </p:sp>
          <p:sp>
            <p:nvSpPr>
              <p:cNvPr id="26" name="Oval 83"/>
              <p:cNvSpPr>
                <a:spLocks noChangeArrowheads="1"/>
              </p:cNvSpPr>
              <p:nvPr/>
            </p:nvSpPr>
            <p:spPr bwMode="gray">
              <a:xfrm>
                <a:off x="4179" y="3229"/>
                <a:ext cx="56" cy="56"/>
              </a:xfrm>
              <a:prstGeom prst="ellipse">
                <a:avLst/>
              </a:prstGeom>
              <a:solidFill>
                <a:srgbClr val="4D4D4D"/>
              </a:solidFill>
              <a:ln w="28575" algn="ctr">
                <a:solidFill>
                  <a:srgbClr val="4D4D4D"/>
                </a:solidFill>
                <a:round/>
                <a:headEnd/>
                <a:tailEnd/>
              </a:ln>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eaLnBrk="1" hangingPunct="1"/>
                <a:endParaRPr lang="ko-KR" altLang="en-US"/>
              </a:p>
            </p:txBody>
          </p:sp>
          <p:sp>
            <p:nvSpPr>
              <p:cNvPr id="27" name="Oval 84"/>
              <p:cNvSpPr>
                <a:spLocks noChangeArrowheads="1"/>
              </p:cNvSpPr>
              <p:nvPr/>
            </p:nvSpPr>
            <p:spPr bwMode="gray">
              <a:xfrm>
                <a:off x="3528" y="3318"/>
                <a:ext cx="56" cy="56"/>
              </a:xfrm>
              <a:prstGeom prst="ellipse">
                <a:avLst/>
              </a:prstGeom>
              <a:solidFill>
                <a:srgbClr val="4D4D4D"/>
              </a:solidFill>
              <a:ln w="28575" algn="ctr">
                <a:solidFill>
                  <a:srgbClr val="4D4D4D"/>
                </a:solidFill>
                <a:round/>
                <a:headEnd/>
                <a:tailEnd/>
              </a:ln>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eaLnBrk="1" hangingPunct="1"/>
                <a:endParaRPr lang="ko-KR" altLang="en-US"/>
              </a:p>
            </p:txBody>
          </p:sp>
          <p:sp>
            <p:nvSpPr>
              <p:cNvPr id="28" name="Oval 85"/>
              <p:cNvSpPr>
                <a:spLocks noChangeArrowheads="1"/>
              </p:cNvSpPr>
              <p:nvPr/>
            </p:nvSpPr>
            <p:spPr bwMode="gray">
              <a:xfrm>
                <a:off x="3460" y="2728"/>
                <a:ext cx="56" cy="56"/>
              </a:xfrm>
              <a:prstGeom prst="ellipse">
                <a:avLst/>
              </a:prstGeom>
              <a:solidFill>
                <a:srgbClr val="4D4D4D"/>
              </a:solidFill>
              <a:ln w="28575" algn="ctr">
                <a:solidFill>
                  <a:srgbClr val="4D4D4D"/>
                </a:solidFill>
                <a:round/>
                <a:headEnd/>
                <a:tailEnd/>
              </a:ln>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eaLnBrk="1" hangingPunct="1"/>
                <a:endParaRPr lang="ko-KR" altLang="en-US"/>
              </a:p>
            </p:txBody>
          </p:sp>
          <p:sp>
            <p:nvSpPr>
              <p:cNvPr id="29" name="Oval 86"/>
              <p:cNvSpPr>
                <a:spLocks noChangeArrowheads="1"/>
              </p:cNvSpPr>
              <p:nvPr/>
            </p:nvSpPr>
            <p:spPr bwMode="gray">
              <a:xfrm>
                <a:off x="3555" y="2837"/>
                <a:ext cx="56" cy="56"/>
              </a:xfrm>
              <a:prstGeom prst="ellipse">
                <a:avLst/>
              </a:prstGeom>
              <a:solidFill>
                <a:srgbClr val="4D4D4D"/>
              </a:solidFill>
              <a:ln w="28575" algn="ctr">
                <a:solidFill>
                  <a:srgbClr val="4D4D4D"/>
                </a:solidFill>
                <a:round/>
                <a:headEnd/>
                <a:tailEnd/>
              </a:ln>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eaLnBrk="1" hangingPunct="1"/>
                <a:endParaRPr lang="ko-KR" altLang="en-US"/>
              </a:p>
            </p:txBody>
          </p:sp>
          <p:sp>
            <p:nvSpPr>
              <p:cNvPr id="30" name="Oval 87"/>
              <p:cNvSpPr>
                <a:spLocks noChangeArrowheads="1"/>
              </p:cNvSpPr>
              <p:nvPr/>
            </p:nvSpPr>
            <p:spPr bwMode="gray">
              <a:xfrm>
                <a:off x="3623" y="2587"/>
                <a:ext cx="56" cy="56"/>
              </a:xfrm>
              <a:prstGeom prst="ellipse">
                <a:avLst/>
              </a:prstGeom>
              <a:solidFill>
                <a:srgbClr val="4D4D4D"/>
              </a:solidFill>
              <a:ln w="28575" algn="ctr">
                <a:solidFill>
                  <a:srgbClr val="4D4D4D"/>
                </a:solidFill>
                <a:round/>
                <a:headEnd/>
                <a:tailEnd/>
              </a:ln>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eaLnBrk="1" hangingPunct="1"/>
                <a:endParaRPr lang="ko-KR" altLang="en-US"/>
              </a:p>
            </p:txBody>
          </p:sp>
          <p:sp>
            <p:nvSpPr>
              <p:cNvPr id="31" name="Text Box 88"/>
              <p:cNvSpPr txBox="1">
                <a:spLocks noChangeArrowheads="1"/>
              </p:cNvSpPr>
              <p:nvPr/>
            </p:nvSpPr>
            <p:spPr bwMode="gray">
              <a:xfrm>
                <a:off x="2684" y="2366"/>
                <a:ext cx="488"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marL="171450" indent="-171450"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algn="ctr" eaLnBrk="1" latinLnBrk="0" hangingPunct="1">
                  <a:lnSpc>
                    <a:spcPct val="90000"/>
                  </a:lnSpc>
                  <a:spcBef>
                    <a:spcPct val="35000"/>
                  </a:spcBef>
                  <a:spcAft>
                    <a:spcPct val="15000"/>
                  </a:spcAft>
                  <a:buSzPct val="65000"/>
                </a:pPr>
                <a:r>
                  <a:rPr kumimoji="0" lang="en-US" altLang="ko-KR" sz="800" b="1">
                    <a:latin typeface="Verdana" panose="020B0604030504040204" pitchFamily="34" charset="0"/>
                    <a:ea typeface="굴림" panose="020B0600000101010101" pitchFamily="34" charset="-127"/>
                  </a:rPr>
                  <a:t>Likelihood</a:t>
                </a:r>
              </a:p>
            </p:txBody>
          </p:sp>
          <p:sp>
            <p:nvSpPr>
              <p:cNvPr id="32" name="Text Box 89"/>
              <p:cNvSpPr txBox="1">
                <a:spLocks noChangeArrowheads="1"/>
              </p:cNvSpPr>
              <p:nvPr/>
            </p:nvSpPr>
            <p:spPr bwMode="gray">
              <a:xfrm>
                <a:off x="4208" y="3648"/>
                <a:ext cx="37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marL="171450" indent="-171450"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algn="ctr" eaLnBrk="1" latinLnBrk="0" hangingPunct="1">
                  <a:lnSpc>
                    <a:spcPct val="90000"/>
                  </a:lnSpc>
                  <a:spcBef>
                    <a:spcPct val="35000"/>
                  </a:spcBef>
                  <a:spcAft>
                    <a:spcPct val="15000"/>
                  </a:spcAft>
                  <a:buSzPct val="65000"/>
                </a:pPr>
                <a:r>
                  <a:rPr kumimoji="0" lang="en-US" altLang="ko-KR" sz="800" b="1">
                    <a:latin typeface="Verdana" panose="020B0604030504040204" pitchFamily="34" charset="0"/>
                    <a:ea typeface="굴림" panose="020B0600000101010101" pitchFamily="34" charset="-127"/>
                  </a:rPr>
                  <a:t>Impact</a:t>
                </a:r>
              </a:p>
            </p:txBody>
          </p:sp>
          <p:sp>
            <p:nvSpPr>
              <p:cNvPr id="33" name="Text Box 90"/>
              <p:cNvSpPr txBox="1">
                <a:spLocks noChangeArrowheads="1"/>
              </p:cNvSpPr>
              <p:nvPr/>
            </p:nvSpPr>
            <p:spPr bwMode="gray">
              <a:xfrm>
                <a:off x="3858" y="2320"/>
                <a:ext cx="968"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171450" indent="-171450"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algn="ctr" eaLnBrk="1" latinLnBrk="0" hangingPunct="1">
                  <a:lnSpc>
                    <a:spcPct val="90000"/>
                  </a:lnSpc>
                  <a:spcBef>
                    <a:spcPct val="35000"/>
                  </a:spcBef>
                  <a:spcAft>
                    <a:spcPct val="15000"/>
                  </a:spcAft>
                  <a:buSzPct val="65000"/>
                </a:pPr>
                <a:r>
                  <a:rPr kumimoji="0" lang="en-US" altLang="ko-KR" sz="800" b="1">
                    <a:latin typeface="Verdana" panose="020B0604030504040204" pitchFamily="34" charset="0"/>
                    <a:ea typeface="굴림" panose="020B0600000101010101" pitchFamily="34" charset="-127"/>
                  </a:rPr>
                  <a:t>STA</a:t>
                </a:r>
              </a:p>
              <a:p>
                <a:pPr algn="ctr" eaLnBrk="1" latinLnBrk="0" hangingPunct="1">
                  <a:lnSpc>
                    <a:spcPct val="90000"/>
                  </a:lnSpc>
                  <a:spcBef>
                    <a:spcPct val="35000"/>
                  </a:spcBef>
                  <a:spcAft>
                    <a:spcPct val="15000"/>
                  </a:spcAft>
                  <a:buSzPct val="65000"/>
                </a:pPr>
                <a:r>
                  <a:rPr kumimoji="0" lang="en-US" altLang="ko-KR" sz="800" b="1">
                    <a:latin typeface="Verdana" panose="020B0604030504040204" pitchFamily="34" charset="0"/>
                    <a:ea typeface="굴림" panose="020B0600000101010101" pitchFamily="34" charset="-127"/>
                  </a:rPr>
                  <a:t>(Severe Test Area)</a:t>
                </a:r>
              </a:p>
            </p:txBody>
          </p:sp>
          <p:sp>
            <p:nvSpPr>
              <p:cNvPr id="34" name="Text Box 91"/>
              <p:cNvSpPr txBox="1">
                <a:spLocks noChangeArrowheads="1"/>
              </p:cNvSpPr>
              <p:nvPr/>
            </p:nvSpPr>
            <p:spPr bwMode="gray">
              <a:xfrm>
                <a:off x="3827" y="2986"/>
                <a:ext cx="968"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171450" indent="-171450"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algn="ctr" eaLnBrk="1" latinLnBrk="0" hangingPunct="1">
                  <a:lnSpc>
                    <a:spcPct val="90000"/>
                  </a:lnSpc>
                  <a:spcBef>
                    <a:spcPct val="35000"/>
                  </a:spcBef>
                  <a:spcAft>
                    <a:spcPct val="15000"/>
                  </a:spcAft>
                  <a:buSzPct val="65000"/>
                </a:pPr>
                <a:r>
                  <a:rPr kumimoji="0" lang="en-US" altLang="ko-KR" sz="800" b="1">
                    <a:latin typeface="Verdana" panose="020B0604030504040204" pitchFamily="34" charset="0"/>
                    <a:ea typeface="굴림" panose="020B0600000101010101" pitchFamily="34" charset="-127"/>
                  </a:rPr>
                  <a:t>SSTA</a:t>
                </a:r>
              </a:p>
              <a:p>
                <a:pPr algn="ctr" eaLnBrk="1" latinLnBrk="0" hangingPunct="1">
                  <a:lnSpc>
                    <a:spcPct val="90000"/>
                  </a:lnSpc>
                  <a:spcBef>
                    <a:spcPct val="35000"/>
                  </a:spcBef>
                  <a:spcAft>
                    <a:spcPct val="15000"/>
                  </a:spcAft>
                  <a:buSzPct val="65000"/>
                </a:pPr>
                <a:r>
                  <a:rPr kumimoji="0" lang="en-US" altLang="ko-KR" sz="800" b="1">
                    <a:latin typeface="Verdana" panose="020B0604030504040204" pitchFamily="34" charset="0"/>
                    <a:ea typeface="굴림" panose="020B0600000101010101" pitchFamily="34" charset="-127"/>
                  </a:rPr>
                  <a:t>(Strong Test Area)</a:t>
                </a:r>
              </a:p>
            </p:txBody>
          </p:sp>
          <p:sp>
            <p:nvSpPr>
              <p:cNvPr id="35" name="Text Box 92"/>
              <p:cNvSpPr txBox="1">
                <a:spLocks noChangeArrowheads="1"/>
              </p:cNvSpPr>
              <p:nvPr/>
            </p:nvSpPr>
            <p:spPr bwMode="gray">
              <a:xfrm>
                <a:off x="3009" y="2975"/>
                <a:ext cx="96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171450" indent="-171450"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algn="ctr" eaLnBrk="1" latinLnBrk="0" hangingPunct="1">
                  <a:lnSpc>
                    <a:spcPct val="90000"/>
                  </a:lnSpc>
                  <a:spcBef>
                    <a:spcPct val="35000"/>
                  </a:spcBef>
                  <a:spcAft>
                    <a:spcPct val="15000"/>
                  </a:spcAft>
                  <a:buSzPct val="65000"/>
                </a:pPr>
                <a:r>
                  <a:rPr kumimoji="0" lang="en-US" altLang="ko-KR" sz="800" b="1">
                    <a:latin typeface="Verdana" panose="020B0604030504040204" pitchFamily="34" charset="0"/>
                    <a:ea typeface="굴림" panose="020B0600000101010101" pitchFamily="34" charset="-127"/>
                  </a:rPr>
                  <a:t>FTA</a:t>
                </a:r>
                <a:br>
                  <a:rPr kumimoji="0" lang="en-US" altLang="ko-KR" sz="800" b="1">
                    <a:latin typeface="Verdana" panose="020B0604030504040204" pitchFamily="34" charset="0"/>
                    <a:ea typeface="굴림" panose="020B0600000101010101" pitchFamily="34" charset="-127"/>
                  </a:rPr>
                </a:br>
                <a:r>
                  <a:rPr kumimoji="0" lang="en-US" altLang="ko-KR" sz="800" b="1">
                    <a:latin typeface="Verdana" panose="020B0604030504040204" pitchFamily="34" charset="0"/>
                    <a:ea typeface="굴림" panose="020B0600000101010101" pitchFamily="34" charset="-127"/>
                  </a:rPr>
                  <a:t>(Fundamental</a:t>
                </a:r>
              </a:p>
              <a:p>
                <a:pPr algn="ctr" eaLnBrk="1" latinLnBrk="0" hangingPunct="1">
                  <a:lnSpc>
                    <a:spcPct val="90000"/>
                  </a:lnSpc>
                  <a:spcBef>
                    <a:spcPct val="35000"/>
                  </a:spcBef>
                  <a:spcAft>
                    <a:spcPct val="15000"/>
                  </a:spcAft>
                  <a:buSzPct val="65000"/>
                </a:pPr>
                <a:r>
                  <a:rPr kumimoji="0" lang="en-US" altLang="ko-KR" sz="800" b="1">
                    <a:latin typeface="Verdana" panose="020B0604030504040204" pitchFamily="34" charset="0"/>
                    <a:ea typeface="굴림" panose="020B0600000101010101" pitchFamily="34" charset="-127"/>
                  </a:rPr>
                  <a:t>Test Area)</a:t>
                </a:r>
              </a:p>
            </p:txBody>
          </p:sp>
          <p:sp>
            <p:nvSpPr>
              <p:cNvPr id="36" name="Text Box 93"/>
              <p:cNvSpPr txBox="1">
                <a:spLocks noChangeArrowheads="1"/>
              </p:cNvSpPr>
              <p:nvPr/>
            </p:nvSpPr>
            <p:spPr bwMode="gray">
              <a:xfrm>
                <a:off x="3039" y="2360"/>
                <a:ext cx="968"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171450" indent="-171450"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algn="ctr" eaLnBrk="1" latinLnBrk="0" hangingPunct="1">
                  <a:lnSpc>
                    <a:spcPct val="90000"/>
                  </a:lnSpc>
                  <a:spcBef>
                    <a:spcPct val="35000"/>
                  </a:spcBef>
                  <a:spcAft>
                    <a:spcPct val="15000"/>
                  </a:spcAft>
                  <a:buSzPct val="65000"/>
                </a:pPr>
                <a:r>
                  <a:rPr kumimoji="0" lang="en-US" altLang="ko-KR" sz="800" b="1">
                    <a:latin typeface="Verdana" panose="020B0604030504040204" pitchFamily="34" charset="0"/>
                    <a:ea typeface="굴림" panose="020B0600000101010101" pitchFamily="34" charset="-127"/>
                  </a:rPr>
                  <a:t>ITA</a:t>
                </a:r>
              </a:p>
              <a:p>
                <a:pPr algn="ctr" eaLnBrk="1" latinLnBrk="0" hangingPunct="1">
                  <a:lnSpc>
                    <a:spcPct val="90000"/>
                  </a:lnSpc>
                  <a:spcBef>
                    <a:spcPct val="35000"/>
                  </a:spcBef>
                  <a:spcAft>
                    <a:spcPct val="15000"/>
                  </a:spcAft>
                  <a:buSzPct val="65000"/>
                </a:pPr>
                <a:r>
                  <a:rPr kumimoji="0" lang="en-US" altLang="ko-KR" sz="800" b="1">
                    <a:latin typeface="Verdana" panose="020B0604030504040204" pitchFamily="34" charset="0"/>
                    <a:ea typeface="굴림" panose="020B0600000101010101" pitchFamily="34" charset="-127"/>
                  </a:rPr>
                  <a:t>(Intensive Test</a:t>
                </a:r>
              </a:p>
              <a:p>
                <a:pPr algn="ctr" eaLnBrk="1" latinLnBrk="0" hangingPunct="1">
                  <a:lnSpc>
                    <a:spcPct val="90000"/>
                  </a:lnSpc>
                  <a:spcBef>
                    <a:spcPct val="35000"/>
                  </a:spcBef>
                  <a:spcAft>
                    <a:spcPct val="15000"/>
                  </a:spcAft>
                  <a:buSzPct val="65000"/>
                </a:pPr>
                <a:r>
                  <a:rPr kumimoji="0" lang="en-US" altLang="ko-KR" sz="800" b="1">
                    <a:latin typeface="Verdana" panose="020B0604030504040204" pitchFamily="34" charset="0"/>
                    <a:ea typeface="굴림" panose="020B0600000101010101" pitchFamily="34" charset="-127"/>
                  </a:rPr>
                  <a:t>Area)</a:t>
                </a:r>
              </a:p>
            </p:txBody>
          </p:sp>
        </p:grpSp>
        <p:sp>
          <p:nvSpPr>
            <p:cNvPr id="8" name="Text Box 94"/>
            <p:cNvSpPr txBox="1">
              <a:spLocks noChangeArrowheads="1"/>
            </p:cNvSpPr>
            <p:nvPr/>
          </p:nvSpPr>
          <p:spPr bwMode="gray">
            <a:xfrm>
              <a:off x="767" y="2518"/>
              <a:ext cx="105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marL="171450" indent="-171450"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algn="ctr" eaLnBrk="1" latinLnBrk="0" hangingPunct="1">
                <a:lnSpc>
                  <a:spcPct val="90000"/>
                </a:lnSpc>
                <a:spcBef>
                  <a:spcPct val="35000"/>
                </a:spcBef>
                <a:spcAft>
                  <a:spcPct val="15000"/>
                </a:spcAft>
                <a:buSzPct val="65000"/>
              </a:pPr>
              <a:r>
                <a:rPr kumimoji="0" lang="en-US" altLang="ko-KR" sz="1200" b="1">
                  <a:latin typeface="Verdana" panose="020B0604030504040204" pitchFamily="34" charset="0"/>
                  <a:ea typeface="굴림" panose="020B0600000101010101" pitchFamily="34" charset="-127"/>
                </a:rPr>
                <a:t>( Low Level Test)</a:t>
              </a:r>
            </a:p>
          </p:txBody>
        </p:sp>
        <p:sp>
          <p:nvSpPr>
            <p:cNvPr id="9" name="Text Box 95"/>
            <p:cNvSpPr txBox="1">
              <a:spLocks noChangeArrowheads="1"/>
            </p:cNvSpPr>
            <p:nvPr/>
          </p:nvSpPr>
          <p:spPr bwMode="gray">
            <a:xfrm>
              <a:off x="3242" y="2520"/>
              <a:ext cx="1081"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marL="171450" indent="-171450"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algn="ctr" eaLnBrk="1" latinLnBrk="0" hangingPunct="1">
                <a:lnSpc>
                  <a:spcPct val="90000"/>
                </a:lnSpc>
                <a:spcBef>
                  <a:spcPct val="35000"/>
                </a:spcBef>
                <a:spcAft>
                  <a:spcPct val="15000"/>
                </a:spcAft>
                <a:buSzPct val="65000"/>
              </a:pPr>
              <a:r>
                <a:rPr kumimoji="0" lang="en-US" altLang="ko-KR" sz="1200" b="1" dirty="0">
                  <a:latin typeface="Verdana" panose="020B0604030504040204" pitchFamily="34" charset="0"/>
                  <a:ea typeface="굴림" panose="020B0600000101010101" pitchFamily="34" charset="-127"/>
                </a:rPr>
                <a:t>( High Level Test)</a:t>
              </a:r>
            </a:p>
          </p:txBody>
        </p:sp>
        <p:sp>
          <p:nvSpPr>
            <p:cNvPr id="10" name="AutoShape 96"/>
            <p:cNvSpPr>
              <a:spLocks noChangeArrowheads="1"/>
            </p:cNvSpPr>
            <p:nvPr/>
          </p:nvSpPr>
          <p:spPr bwMode="gray">
            <a:xfrm>
              <a:off x="1192" y="1475"/>
              <a:ext cx="448" cy="231"/>
            </a:xfrm>
            <a:prstGeom prst="leftArrow">
              <a:avLst>
                <a:gd name="adj1" fmla="val 50000"/>
                <a:gd name="adj2" fmla="val 48485"/>
              </a:avLst>
            </a:prstGeom>
            <a:solidFill>
              <a:srgbClr val="3399FF"/>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eaLnBrk="1" hangingPunct="1"/>
              <a:endParaRPr lang="ko-KR" altLang="en-US"/>
            </a:p>
          </p:txBody>
        </p:sp>
        <p:sp>
          <p:nvSpPr>
            <p:cNvPr id="11" name="AutoShape 97"/>
            <p:cNvSpPr>
              <a:spLocks noChangeArrowheads="1"/>
            </p:cNvSpPr>
            <p:nvPr/>
          </p:nvSpPr>
          <p:spPr bwMode="gray">
            <a:xfrm rot="-7807244">
              <a:off x="1248" y="1782"/>
              <a:ext cx="448" cy="231"/>
            </a:xfrm>
            <a:prstGeom prst="leftArrow">
              <a:avLst>
                <a:gd name="adj1" fmla="val 50000"/>
                <a:gd name="adj2" fmla="val 48485"/>
              </a:avLst>
            </a:prstGeom>
            <a:solidFill>
              <a:srgbClr val="3399FF"/>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eaLnBrk="1" hangingPunct="1"/>
              <a:endParaRPr lang="ko-KR" altLang="en-US"/>
            </a:p>
          </p:txBody>
        </p:sp>
        <p:sp>
          <p:nvSpPr>
            <p:cNvPr id="12" name="AutoShape 98"/>
            <p:cNvSpPr>
              <a:spLocks noChangeArrowheads="1"/>
            </p:cNvSpPr>
            <p:nvPr/>
          </p:nvSpPr>
          <p:spPr bwMode="gray">
            <a:xfrm>
              <a:off x="1207" y="2053"/>
              <a:ext cx="448" cy="231"/>
            </a:xfrm>
            <a:prstGeom prst="leftArrow">
              <a:avLst>
                <a:gd name="adj1" fmla="val 50000"/>
                <a:gd name="adj2" fmla="val 48485"/>
              </a:avLst>
            </a:prstGeom>
            <a:solidFill>
              <a:srgbClr val="3399FF"/>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eaLnBrk="1" hangingPunct="1"/>
              <a:endParaRPr lang="ko-KR" altLang="en-US"/>
            </a:p>
          </p:txBody>
        </p:sp>
        <p:sp>
          <p:nvSpPr>
            <p:cNvPr id="13" name="AutoShape 99"/>
            <p:cNvSpPr>
              <a:spLocks noChangeArrowheads="1"/>
            </p:cNvSpPr>
            <p:nvPr/>
          </p:nvSpPr>
          <p:spPr bwMode="gray">
            <a:xfrm rot="-5400000">
              <a:off x="4006" y="1843"/>
              <a:ext cx="448" cy="231"/>
            </a:xfrm>
            <a:prstGeom prst="leftArrow">
              <a:avLst>
                <a:gd name="adj1" fmla="val 50000"/>
                <a:gd name="adj2" fmla="val 48485"/>
              </a:avLst>
            </a:prstGeom>
            <a:solidFill>
              <a:srgbClr val="3399FF"/>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eaLnBrk="1" hangingPunct="1"/>
              <a:endParaRPr lang="ko-KR" altLang="en-US"/>
            </a:p>
          </p:txBody>
        </p:sp>
        <p:sp>
          <p:nvSpPr>
            <p:cNvPr id="14" name="AutoShape 100"/>
            <p:cNvSpPr>
              <a:spLocks noChangeArrowheads="1"/>
            </p:cNvSpPr>
            <p:nvPr/>
          </p:nvSpPr>
          <p:spPr bwMode="gray">
            <a:xfrm rot="2301081">
              <a:off x="3640" y="1768"/>
              <a:ext cx="448" cy="231"/>
            </a:xfrm>
            <a:prstGeom prst="leftArrow">
              <a:avLst>
                <a:gd name="adj1" fmla="val 50000"/>
                <a:gd name="adj2" fmla="val 48485"/>
              </a:avLst>
            </a:prstGeom>
            <a:solidFill>
              <a:srgbClr val="3399FF"/>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eaLnBrk="1" hangingPunct="1"/>
              <a:endParaRPr lang="ko-KR" altLang="en-US"/>
            </a:p>
          </p:txBody>
        </p:sp>
        <p:sp>
          <p:nvSpPr>
            <p:cNvPr id="15" name="AutoShape 101"/>
            <p:cNvSpPr>
              <a:spLocks noChangeArrowheads="1"/>
            </p:cNvSpPr>
            <p:nvPr/>
          </p:nvSpPr>
          <p:spPr bwMode="gray">
            <a:xfrm rot="-5400000">
              <a:off x="3336" y="1849"/>
              <a:ext cx="448" cy="231"/>
            </a:xfrm>
            <a:prstGeom prst="leftArrow">
              <a:avLst>
                <a:gd name="adj1" fmla="val 50000"/>
                <a:gd name="adj2" fmla="val 48485"/>
              </a:avLst>
            </a:prstGeom>
            <a:solidFill>
              <a:srgbClr val="3399FF"/>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lvl1pPr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eaLnBrk="1" hangingPunct="1"/>
              <a:endParaRPr lang="ko-KR" altLang="en-US"/>
            </a:p>
          </p:txBody>
        </p:sp>
        <p:sp>
          <p:nvSpPr>
            <p:cNvPr id="16" name="Text Box 102"/>
            <p:cNvSpPr txBox="1">
              <a:spLocks noChangeArrowheads="1"/>
            </p:cNvSpPr>
            <p:nvPr/>
          </p:nvSpPr>
          <p:spPr bwMode="gray">
            <a:xfrm>
              <a:off x="818" y="2683"/>
              <a:ext cx="76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marL="171450" indent="-171450"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eaLnBrk="1" latinLnBrk="0" hangingPunct="1">
                <a:lnSpc>
                  <a:spcPct val="90000"/>
                </a:lnSpc>
                <a:spcBef>
                  <a:spcPct val="35000"/>
                </a:spcBef>
                <a:spcAft>
                  <a:spcPct val="15000"/>
                </a:spcAft>
                <a:buSzPct val="65000"/>
              </a:pPr>
              <a:r>
                <a:rPr kumimoji="0" lang="en-US" altLang="ko-KR" sz="1000" b="1">
                  <a:latin typeface="Arial" panose="020B0604020202020204" pitchFamily="34" charset="0"/>
                  <a:ea typeface="굴림" panose="020B0600000101010101" pitchFamily="34" charset="-127"/>
                </a:rPr>
                <a:t>- Unit Test</a:t>
              </a:r>
            </a:p>
            <a:p>
              <a:pPr eaLnBrk="1" latinLnBrk="0" hangingPunct="1">
                <a:lnSpc>
                  <a:spcPct val="90000"/>
                </a:lnSpc>
                <a:spcBef>
                  <a:spcPct val="35000"/>
                </a:spcBef>
                <a:spcAft>
                  <a:spcPct val="15000"/>
                </a:spcAft>
                <a:buSzPct val="65000"/>
              </a:pPr>
              <a:r>
                <a:rPr kumimoji="0" lang="en-US" altLang="ko-KR" sz="1000" b="1">
                  <a:latin typeface="Arial" panose="020B0604020202020204" pitchFamily="34" charset="0"/>
                  <a:ea typeface="굴림" panose="020B0600000101010101" pitchFamily="34" charset="-127"/>
                </a:rPr>
                <a:t>- Integration Test</a:t>
              </a:r>
            </a:p>
          </p:txBody>
        </p:sp>
        <p:sp>
          <p:nvSpPr>
            <p:cNvPr id="17" name="Text Box 103"/>
            <p:cNvSpPr txBox="1">
              <a:spLocks noChangeArrowheads="1"/>
            </p:cNvSpPr>
            <p:nvPr/>
          </p:nvSpPr>
          <p:spPr bwMode="gray">
            <a:xfrm>
              <a:off x="3259" y="2672"/>
              <a:ext cx="79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marL="171450" indent="-171450" eaLnBrk="0" hangingPunct="0">
                <a:defRPr kumimoji="1">
                  <a:solidFill>
                    <a:schemeClr val="tx1"/>
                  </a:solidFill>
                  <a:latin typeface="HY헤드라인M" pitchFamily="18" charset="-127"/>
                  <a:ea typeface="HY헤드라인M" pitchFamily="18" charset="-127"/>
                </a:defRPr>
              </a:lvl1pPr>
              <a:lvl2pPr marL="742950" indent="-285750" eaLnBrk="0" hangingPunct="0">
                <a:defRPr kumimoji="1">
                  <a:solidFill>
                    <a:schemeClr val="tx1"/>
                  </a:solidFill>
                  <a:latin typeface="HY헤드라인M" pitchFamily="18" charset="-127"/>
                  <a:ea typeface="HY헤드라인M" pitchFamily="18" charset="-127"/>
                </a:defRPr>
              </a:lvl2pPr>
              <a:lvl3pPr marL="1143000" indent="-228600" eaLnBrk="0" hangingPunct="0">
                <a:defRPr kumimoji="1">
                  <a:solidFill>
                    <a:schemeClr val="tx1"/>
                  </a:solidFill>
                  <a:latin typeface="HY헤드라인M" pitchFamily="18" charset="-127"/>
                  <a:ea typeface="HY헤드라인M" pitchFamily="18" charset="-127"/>
                </a:defRPr>
              </a:lvl3pPr>
              <a:lvl4pPr marL="1600200" indent="-228600" eaLnBrk="0" hangingPunct="0">
                <a:defRPr kumimoji="1">
                  <a:solidFill>
                    <a:schemeClr val="tx1"/>
                  </a:solidFill>
                  <a:latin typeface="HY헤드라인M" pitchFamily="18" charset="-127"/>
                  <a:ea typeface="HY헤드라인M" pitchFamily="18" charset="-127"/>
                </a:defRPr>
              </a:lvl4pPr>
              <a:lvl5pPr marL="2057400" indent="-228600" eaLnBrk="0" hangingPunct="0">
                <a:defRPr kumimoji="1">
                  <a:solidFill>
                    <a:schemeClr val="tx1"/>
                  </a:solidFill>
                  <a:latin typeface="HY헤드라인M" pitchFamily="18" charset="-127"/>
                  <a:ea typeface="HY헤드라인M" pitchFamily="18" charset="-127"/>
                </a:defRPr>
              </a:lvl5pPr>
              <a:lvl6pPr marL="25146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6pPr>
              <a:lvl7pPr marL="29718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7pPr>
              <a:lvl8pPr marL="34290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8pPr>
              <a:lvl9pPr marL="3886200" indent="-228600" eaLnBrk="0" fontAlgn="base" latinLnBrk="1" hangingPunct="0">
                <a:spcBef>
                  <a:spcPct val="0"/>
                </a:spcBef>
                <a:spcAft>
                  <a:spcPct val="0"/>
                </a:spcAft>
                <a:defRPr kumimoji="1">
                  <a:solidFill>
                    <a:schemeClr val="tx1"/>
                  </a:solidFill>
                  <a:latin typeface="HY헤드라인M" pitchFamily="18" charset="-127"/>
                  <a:ea typeface="HY헤드라인M" pitchFamily="18" charset="-127"/>
                </a:defRPr>
              </a:lvl9pPr>
            </a:lstStyle>
            <a:p>
              <a:pPr eaLnBrk="1" latinLnBrk="0" hangingPunct="1">
                <a:lnSpc>
                  <a:spcPct val="90000"/>
                </a:lnSpc>
                <a:spcBef>
                  <a:spcPct val="35000"/>
                </a:spcBef>
                <a:spcAft>
                  <a:spcPct val="15000"/>
                </a:spcAft>
                <a:buSzPct val="65000"/>
              </a:pPr>
              <a:r>
                <a:rPr kumimoji="0" lang="en-US" altLang="ko-KR" sz="1000" b="1">
                  <a:latin typeface="Arial" panose="020B0604020202020204" pitchFamily="34" charset="0"/>
                  <a:ea typeface="굴림" panose="020B0600000101010101" pitchFamily="34" charset="-127"/>
                </a:rPr>
                <a:t>- System Test</a:t>
              </a:r>
            </a:p>
            <a:p>
              <a:pPr eaLnBrk="1" latinLnBrk="0" hangingPunct="1">
                <a:lnSpc>
                  <a:spcPct val="90000"/>
                </a:lnSpc>
                <a:spcBef>
                  <a:spcPct val="35000"/>
                </a:spcBef>
                <a:spcAft>
                  <a:spcPct val="15000"/>
                </a:spcAft>
                <a:buSzPct val="65000"/>
              </a:pPr>
              <a:r>
                <a:rPr kumimoji="0" lang="en-US" altLang="ko-KR" sz="1000" b="1">
                  <a:latin typeface="Arial" panose="020B0604020202020204" pitchFamily="34" charset="0"/>
                  <a:ea typeface="굴림" panose="020B0600000101010101" pitchFamily="34" charset="-127"/>
                </a:rPr>
                <a:t>- Acceptance Test</a:t>
              </a:r>
            </a:p>
          </p:txBody>
        </p:sp>
      </p:grpSp>
    </p:spTree>
    <p:extLst>
      <p:ext uri="{BB962C8B-B14F-4D97-AF65-F5344CB8AC3E}">
        <p14:creationId xmlns:p14="http://schemas.microsoft.com/office/powerpoint/2010/main" val="4135560163"/>
      </p:ext>
    </p:extLst>
  </p:cSld>
  <p:clrMapOvr>
    <a:masterClrMapping/>
  </p:clrMapOvr>
  <p:transition spd="slow">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48615" y="1416393"/>
            <a:ext cx="8338186" cy="5057143"/>
          </a:xfrm>
        </p:spPr>
        <p:txBody>
          <a:bodyPr>
            <a:normAutofit fontScale="92500" lnSpcReduction="10000"/>
          </a:bodyPr>
          <a:lstStyle/>
          <a:p>
            <a:r>
              <a:rPr lang="en-US" altLang="ko-KR" b="1" dirty="0"/>
              <a:t>Step 4</a:t>
            </a:r>
            <a:r>
              <a:rPr lang="en-US" altLang="ko-KR" b="1" dirty="0" smtClean="0"/>
              <a:t>. Test </a:t>
            </a:r>
            <a:r>
              <a:rPr lang="en-US" altLang="ko-KR" b="1" dirty="0"/>
              <a:t>planning &amp; control</a:t>
            </a:r>
          </a:p>
          <a:p>
            <a:pPr lvl="1">
              <a:buFontTx/>
              <a:buChar char="–"/>
            </a:pPr>
            <a:r>
              <a:rPr lang="en-US" altLang="ko-KR" dirty="0"/>
              <a:t>Define activity of each testing level</a:t>
            </a:r>
          </a:p>
          <a:p>
            <a:pPr lvl="1">
              <a:buFontTx/>
              <a:buChar char="–"/>
            </a:pPr>
            <a:r>
              <a:rPr lang="en-US" altLang="ko-KR" dirty="0"/>
              <a:t>Define </a:t>
            </a:r>
            <a:r>
              <a:rPr lang="en-US" altLang="ko-KR" dirty="0" smtClean="0"/>
              <a:t>milestone, resource, schedule</a:t>
            </a:r>
            <a:endParaRPr lang="en-US" altLang="ko-KR" dirty="0"/>
          </a:p>
          <a:p>
            <a:pPr lvl="1">
              <a:buFontTx/>
              <a:buChar char="–"/>
            </a:pPr>
            <a:r>
              <a:rPr lang="en-US" altLang="ko-KR" dirty="0"/>
              <a:t>Make a </a:t>
            </a:r>
            <a:r>
              <a:rPr lang="en-US" altLang="ko-KR" dirty="0">
                <a:solidFill>
                  <a:srgbClr val="3399FF"/>
                </a:solidFill>
              </a:rPr>
              <a:t>plan </a:t>
            </a:r>
            <a:r>
              <a:rPr lang="en-US" altLang="ko-KR" dirty="0"/>
              <a:t>based on analyzed risk factor</a:t>
            </a:r>
          </a:p>
          <a:p>
            <a:pPr lvl="1">
              <a:buFontTx/>
              <a:buChar char="–"/>
            </a:pPr>
            <a:r>
              <a:rPr lang="en-US" altLang="ko-KR" dirty="0"/>
              <a:t>Define test </a:t>
            </a:r>
            <a:r>
              <a:rPr lang="en-US" altLang="ko-KR" dirty="0">
                <a:solidFill>
                  <a:srgbClr val="3399FF"/>
                </a:solidFill>
              </a:rPr>
              <a:t>strategy</a:t>
            </a:r>
            <a:r>
              <a:rPr lang="en-US" altLang="ko-KR" dirty="0"/>
              <a:t> based on risk</a:t>
            </a:r>
          </a:p>
          <a:p>
            <a:pPr lvl="1">
              <a:buFontTx/>
              <a:buChar char="–"/>
            </a:pPr>
            <a:r>
              <a:rPr lang="en-US" altLang="ko-KR" dirty="0"/>
              <a:t>Define approach &amp; techniques for testing </a:t>
            </a:r>
            <a:br>
              <a:rPr lang="en-US" altLang="ko-KR" dirty="0"/>
            </a:br>
            <a:r>
              <a:rPr lang="en-US" altLang="ko-KR" sz="1400" dirty="0"/>
              <a:t>(testing techniques, coverage, test item, test ware)</a:t>
            </a:r>
          </a:p>
          <a:p>
            <a:pPr lvl="1">
              <a:buFontTx/>
              <a:buChar char="–"/>
            </a:pPr>
            <a:r>
              <a:rPr lang="en-US" altLang="ko-KR" dirty="0"/>
              <a:t>Must include time &amp; </a:t>
            </a:r>
            <a:r>
              <a:rPr lang="en-US" altLang="ko-KR" dirty="0" smtClean="0"/>
              <a:t>resource</a:t>
            </a:r>
            <a:endParaRPr lang="en-US" altLang="ko-KR" dirty="0"/>
          </a:p>
          <a:p>
            <a:pPr lvl="1">
              <a:buFontTx/>
              <a:buChar char="–"/>
            </a:pPr>
            <a:r>
              <a:rPr lang="en-US" altLang="ko-KR" dirty="0"/>
              <a:t>Define completion </a:t>
            </a:r>
            <a:r>
              <a:rPr lang="en-US" altLang="ko-KR" dirty="0" smtClean="0"/>
              <a:t>condition</a:t>
            </a:r>
          </a:p>
          <a:p>
            <a:pPr marL="223838" lvl="1" indent="0">
              <a:buNone/>
            </a:pPr>
            <a:endParaRPr lang="en-US" altLang="ko-KR" dirty="0" smtClean="0"/>
          </a:p>
          <a:p>
            <a:r>
              <a:rPr lang="en-US" altLang="ko-KR" b="1" dirty="0"/>
              <a:t>Step 5. Test analysis and design</a:t>
            </a:r>
          </a:p>
          <a:p>
            <a:pPr lvl="1">
              <a:buFontTx/>
              <a:buChar char="–"/>
            </a:pPr>
            <a:r>
              <a:rPr lang="en-US" altLang="ko-KR" dirty="0"/>
              <a:t>Test analysis</a:t>
            </a:r>
          </a:p>
          <a:p>
            <a:pPr lvl="2"/>
            <a:r>
              <a:rPr lang="en-US" altLang="ko-KR" sz="1600" dirty="0"/>
              <a:t>Review - test basis, testability</a:t>
            </a:r>
          </a:p>
          <a:p>
            <a:pPr lvl="2"/>
            <a:r>
              <a:rPr lang="en-US" altLang="ko-KR" sz="1600" dirty="0"/>
              <a:t>Identify test requirement &amp; test data</a:t>
            </a:r>
          </a:p>
          <a:p>
            <a:pPr lvl="2"/>
            <a:r>
              <a:rPr lang="en-US" altLang="ko-KR" sz="1600" dirty="0"/>
              <a:t>Identify test infra and tools</a:t>
            </a:r>
          </a:p>
          <a:p>
            <a:pPr lvl="1">
              <a:buFontTx/>
              <a:buChar char="–"/>
            </a:pPr>
            <a:r>
              <a:rPr lang="en-US" altLang="ko-KR" dirty="0"/>
              <a:t>Test design</a:t>
            </a:r>
          </a:p>
          <a:p>
            <a:pPr lvl="2"/>
            <a:r>
              <a:rPr lang="en-US" altLang="ko-KR" sz="1600" dirty="0"/>
              <a:t>Identify test condition</a:t>
            </a:r>
          </a:p>
          <a:p>
            <a:pPr lvl="2"/>
            <a:r>
              <a:rPr lang="en-US" altLang="ko-KR" sz="1600" dirty="0"/>
              <a:t>Test case specification</a:t>
            </a:r>
          </a:p>
          <a:p>
            <a:pPr lvl="2"/>
            <a:r>
              <a:rPr lang="en-US" altLang="ko-KR" sz="1600" dirty="0"/>
              <a:t>Define test procedure</a:t>
            </a:r>
          </a:p>
          <a:p>
            <a:pPr>
              <a:buFontTx/>
              <a:buChar char="–"/>
            </a:pPr>
            <a:endParaRPr lang="en-US" altLang="ko-KR" dirty="0"/>
          </a:p>
        </p:txBody>
      </p:sp>
      <p:sp>
        <p:nvSpPr>
          <p:cNvPr id="4" name="Text Placeholder 3"/>
          <p:cNvSpPr>
            <a:spLocks noGrp="1"/>
          </p:cNvSpPr>
          <p:nvPr>
            <p:ph type="body" sz="quarter" idx="11"/>
          </p:nvPr>
        </p:nvSpPr>
        <p:spPr/>
        <p:txBody>
          <a:bodyPr/>
          <a:lstStyle/>
          <a:p>
            <a:r>
              <a:rPr lang="en-IN" b="1" dirty="0"/>
              <a:t>Testing Automation – Testing Process</a:t>
            </a:r>
            <a:endParaRPr lang="en-IN" dirty="0"/>
          </a:p>
        </p:txBody>
      </p:sp>
    </p:spTree>
    <p:extLst>
      <p:ext uri="{BB962C8B-B14F-4D97-AF65-F5344CB8AC3E}">
        <p14:creationId xmlns:p14="http://schemas.microsoft.com/office/powerpoint/2010/main" val="2672512990"/>
      </p:ext>
    </p:extLst>
  </p:cSld>
  <p:clrMapOvr>
    <a:masterClrMapping/>
  </p:clrMapOvr>
  <p:transition spd="slow">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48615" y="1579895"/>
            <a:ext cx="8338186" cy="4872859"/>
          </a:xfrm>
        </p:spPr>
        <p:txBody>
          <a:bodyPr>
            <a:normAutofit lnSpcReduction="10000"/>
          </a:bodyPr>
          <a:lstStyle/>
          <a:p>
            <a:r>
              <a:rPr lang="en-US" altLang="ko-KR" b="1" dirty="0"/>
              <a:t>Step 6. Execute Test</a:t>
            </a:r>
          </a:p>
          <a:p>
            <a:pPr lvl="1">
              <a:buFontTx/>
              <a:buChar char="–"/>
            </a:pPr>
            <a:r>
              <a:rPr lang="en-US" altLang="ko-KR" sz="1300" dirty="0"/>
              <a:t>Execution</a:t>
            </a:r>
          </a:p>
          <a:p>
            <a:pPr lvl="2"/>
            <a:r>
              <a:rPr lang="en-US" altLang="ko-KR" sz="1200" dirty="0"/>
              <a:t>Define </a:t>
            </a:r>
            <a:r>
              <a:rPr lang="en-US" altLang="ko-KR" sz="1200" dirty="0" smtClean="0"/>
              <a:t>severity </a:t>
            </a:r>
            <a:r>
              <a:rPr lang="en-US" altLang="ko-KR" sz="1200" dirty="0"/>
              <a:t>&amp; priority</a:t>
            </a:r>
          </a:p>
          <a:p>
            <a:pPr lvl="2"/>
            <a:r>
              <a:rPr lang="en-US" altLang="ko-KR" sz="1200" dirty="0"/>
              <a:t>Develop TC</a:t>
            </a:r>
            <a:r>
              <a:rPr lang="en-US" altLang="ko-KR" sz="1200" dirty="0" smtClean="0"/>
              <a:t>, Test </a:t>
            </a:r>
            <a:r>
              <a:rPr lang="en-US" altLang="ko-KR" sz="1200" dirty="0"/>
              <a:t>data</a:t>
            </a:r>
            <a:r>
              <a:rPr lang="en-US" altLang="ko-KR" sz="1200" dirty="0" smtClean="0"/>
              <a:t>, Test </a:t>
            </a:r>
            <a:r>
              <a:rPr lang="en-US" altLang="ko-KR" sz="1200" dirty="0"/>
              <a:t>stub &amp; driver</a:t>
            </a:r>
            <a:r>
              <a:rPr lang="en-US" altLang="ko-KR" sz="1200" dirty="0" smtClean="0"/>
              <a:t>, Test </a:t>
            </a:r>
            <a:r>
              <a:rPr lang="en-US" altLang="ko-KR" sz="1200" dirty="0"/>
              <a:t>script</a:t>
            </a:r>
            <a:r>
              <a:rPr lang="en-US" altLang="ko-KR" sz="1200" dirty="0" smtClean="0"/>
              <a:t>, Test </a:t>
            </a:r>
            <a:r>
              <a:rPr lang="en-US" altLang="ko-KR" sz="1200" dirty="0"/>
              <a:t>suite</a:t>
            </a:r>
            <a:endParaRPr lang="en-US" altLang="ko-KR" sz="1300" dirty="0"/>
          </a:p>
          <a:p>
            <a:pPr lvl="1">
              <a:buFontTx/>
              <a:buChar char="–"/>
            </a:pPr>
            <a:r>
              <a:rPr lang="en-US" altLang="ko-KR" sz="1300" dirty="0"/>
              <a:t>Reporting</a:t>
            </a:r>
          </a:p>
          <a:p>
            <a:pPr lvl="2"/>
            <a:r>
              <a:rPr lang="en-US" altLang="ko-KR" sz="1200" dirty="0"/>
              <a:t>Logging expected result, real result</a:t>
            </a:r>
          </a:p>
          <a:p>
            <a:pPr lvl="2"/>
            <a:r>
              <a:rPr lang="en-US" altLang="ko-KR" sz="1200" dirty="0"/>
              <a:t>Current status</a:t>
            </a:r>
          </a:p>
          <a:p>
            <a:pPr lvl="2"/>
            <a:r>
              <a:rPr lang="en-US" altLang="ko-KR" sz="1200" dirty="0"/>
              <a:t>Time &amp; resource usage</a:t>
            </a:r>
            <a:endParaRPr lang="en-US" altLang="ko-KR" sz="1300" dirty="0"/>
          </a:p>
          <a:p>
            <a:pPr lvl="1">
              <a:buFontTx/>
              <a:buChar char="–"/>
            </a:pPr>
            <a:r>
              <a:rPr lang="en-US" altLang="ko-KR" sz="1300" dirty="0"/>
              <a:t>Defect tracking</a:t>
            </a:r>
          </a:p>
          <a:p>
            <a:pPr lvl="2"/>
            <a:r>
              <a:rPr lang="en-US" altLang="ko-KR" sz="1200" dirty="0"/>
              <a:t>Use </a:t>
            </a:r>
            <a:r>
              <a:rPr lang="en-US" altLang="ko-KR" sz="1200" dirty="0" smtClean="0"/>
              <a:t>Bug (</a:t>
            </a:r>
            <a:r>
              <a:rPr lang="en-US" altLang="ko-KR" sz="1200" dirty="0"/>
              <a:t>Issue) tracking </a:t>
            </a:r>
            <a:r>
              <a:rPr lang="en-US" altLang="ko-KR" sz="1200" dirty="0" smtClean="0"/>
              <a:t>system to log the bug</a:t>
            </a:r>
            <a:endParaRPr lang="en-US" altLang="ko-KR" sz="1200" dirty="0"/>
          </a:p>
          <a:p>
            <a:pPr lvl="2"/>
            <a:r>
              <a:rPr lang="en-US" altLang="ko-KR" sz="1200" dirty="0"/>
              <a:t>Define tracking </a:t>
            </a:r>
            <a:r>
              <a:rPr lang="en-US" altLang="ko-KR" sz="1200" dirty="0" smtClean="0"/>
              <a:t>workflow</a:t>
            </a:r>
          </a:p>
          <a:p>
            <a:r>
              <a:rPr lang="en-US" altLang="ko-KR" b="1" dirty="0"/>
              <a:t>Step 7. Evaluate exit criteria and reporting</a:t>
            </a:r>
          </a:p>
          <a:p>
            <a:pPr lvl="1"/>
            <a:r>
              <a:rPr lang="en-US" altLang="ko-KR" sz="1300" dirty="0"/>
              <a:t>Test exit Criteria</a:t>
            </a:r>
          </a:p>
          <a:p>
            <a:pPr lvl="2"/>
            <a:r>
              <a:rPr lang="en-US" altLang="ko-KR" sz="1300" dirty="0"/>
              <a:t>Coverage rate, Duration, # of unresolved defect</a:t>
            </a:r>
          </a:p>
          <a:p>
            <a:pPr lvl="1"/>
            <a:r>
              <a:rPr lang="en-US" altLang="ko-KR" sz="1300" dirty="0"/>
              <a:t>Report Test Result</a:t>
            </a:r>
          </a:p>
          <a:p>
            <a:pPr lvl="2"/>
            <a:r>
              <a:rPr lang="en-US" altLang="ko-KR" sz="1300" dirty="0"/>
              <a:t>Progress report</a:t>
            </a:r>
          </a:p>
          <a:p>
            <a:pPr lvl="2"/>
            <a:r>
              <a:rPr lang="en-US" altLang="ko-KR" sz="1300" dirty="0"/>
              <a:t>Release advice</a:t>
            </a:r>
          </a:p>
          <a:p>
            <a:pPr lvl="2"/>
            <a:r>
              <a:rPr lang="en-US" altLang="ko-KR" sz="1300" dirty="0"/>
              <a:t>Final report per testing level</a:t>
            </a:r>
          </a:p>
          <a:p>
            <a:pPr lvl="1"/>
            <a:r>
              <a:rPr lang="en-US" altLang="ko-KR" sz="1300" dirty="0"/>
              <a:t>Matrix</a:t>
            </a:r>
          </a:p>
          <a:p>
            <a:pPr lvl="2"/>
            <a:r>
              <a:rPr lang="en-US" altLang="ko-KR" sz="1300" dirty="0"/>
              <a:t>Defects per KLOC, Days test effort per requirement, Unresolved defect impact analysis, Defects / </a:t>
            </a:r>
            <a:r>
              <a:rPr lang="en-US" altLang="ko-KR" sz="1300" dirty="0" smtClean="0"/>
              <a:t>Hour, Cumulative </a:t>
            </a:r>
            <a:r>
              <a:rPr lang="en-US" altLang="ko-KR" sz="1300" dirty="0"/>
              <a:t>defects / </a:t>
            </a:r>
            <a:r>
              <a:rPr lang="en-US" altLang="ko-KR" sz="1300" dirty="0" smtClean="0"/>
              <a:t>Day, Test </a:t>
            </a:r>
            <a:r>
              <a:rPr lang="en-US" altLang="ko-KR" sz="1300" dirty="0"/>
              <a:t>coverage / </a:t>
            </a:r>
            <a:r>
              <a:rPr lang="en-US" altLang="ko-KR" sz="1300" dirty="0" smtClean="0"/>
              <a:t>Day, </a:t>
            </a:r>
            <a:r>
              <a:rPr lang="en-US" altLang="ko-KR" sz="1300" dirty="0"/>
              <a:t>Risk vs number of TC</a:t>
            </a:r>
          </a:p>
          <a:p>
            <a:pPr lvl="2"/>
            <a:endParaRPr lang="en-US" altLang="ko-KR" dirty="0"/>
          </a:p>
          <a:p>
            <a:endParaRPr lang="en-US" altLang="ko-KR" dirty="0"/>
          </a:p>
          <a:p>
            <a:endParaRPr lang="en-IN" dirty="0"/>
          </a:p>
        </p:txBody>
      </p:sp>
      <p:sp>
        <p:nvSpPr>
          <p:cNvPr id="4" name="Text Placeholder 3"/>
          <p:cNvSpPr>
            <a:spLocks noGrp="1"/>
          </p:cNvSpPr>
          <p:nvPr>
            <p:ph type="body" sz="quarter" idx="11"/>
          </p:nvPr>
        </p:nvSpPr>
        <p:spPr/>
        <p:txBody>
          <a:bodyPr/>
          <a:lstStyle/>
          <a:p>
            <a:r>
              <a:rPr lang="en-IN" b="1" dirty="0"/>
              <a:t>Testing Automation – Testing Process</a:t>
            </a:r>
            <a:endParaRPr lang="en-IN" dirty="0"/>
          </a:p>
        </p:txBody>
      </p:sp>
    </p:spTree>
    <p:extLst>
      <p:ext uri="{BB962C8B-B14F-4D97-AF65-F5344CB8AC3E}">
        <p14:creationId xmlns:p14="http://schemas.microsoft.com/office/powerpoint/2010/main" val="3344384138"/>
      </p:ext>
    </p:extLst>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48614" y="1579895"/>
            <a:ext cx="8622857" cy="4751893"/>
          </a:xfrm>
        </p:spPr>
        <p:txBody>
          <a:bodyPr>
            <a:normAutofit/>
          </a:bodyPr>
          <a:lstStyle/>
          <a:p>
            <a:pPr>
              <a:buFont typeface="Wingdings" panose="05000000000000000000" pitchFamily="2" charset="2"/>
              <a:buChar char="Ø"/>
            </a:pPr>
            <a:r>
              <a:rPr lang="en-IN" dirty="0" smtClean="0"/>
              <a:t>Application lifecycle management (ALM) is the </a:t>
            </a:r>
            <a:r>
              <a:rPr lang="en-IN" b="1" i="1" dirty="0" smtClean="0"/>
              <a:t>marriage of business management</a:t>
            </a:r>
            <a:r>
              <a:rPr lang="en-IN" dirty="0" smtClean="0"/>
              <a:t> to software engineering made possible by </a:t>
            </a:r>
            <a:r>
              <a:rPr lang="en-IN" b="1" i="1" dirty="0" smtClean="0"/>
              <a:t>tools</a:t>
            </a:r>
            <a:r>
              <a:rPr lang="en-IN" dirty="0" smtClean="0"/>
              <a:t> that facilitate and </a:t>
            </a:r>
            <a:r>
              <a:rPr lang="en-IN" b="1" i="1" dirty="0" smtClean="0"/>
              <a:t>integrate</a:t>
            </a:r>
            <a:r>
              <a:rPr lang="en-IN" dirty="0" smtClean="0"/>
              <a:t> requirements management, architecture, coding, testing, tracking and release management</a:t>
            </a:r>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sp>
        <p:nvSpPr>
          <p:cNvPr id="4" name="Text Placeholder 3"/>
          <p:cNvSpPr>
            <a:spLocks noGrp="1"/>
          </p:cNvSpPr>
          <p:nvPr>
            <p:ph type="body" sz="quarter" idx="11"/>
          </p:nvPr>
        </p:nvSpPr>
        <p:spPr/>
        <p:txBody>
          <a:bodyPr/>
          <a:lstStyle/>
          <a:p>
            <a:r>
              <a:rPr lang="en-IN" b="1" dirty="0" smtClean="0"/>
              <a:t>What is ALM?</a:t>
            </a:r>
            <a:endParaRPr lang="en-IN" dirty="0"/>
          </a:p>
          <a:p>
            <a:endParaRPr lang="en-IN" dirty="0"/>
          </a:p>
        </p:txBody>
      </p:sp>
      <p:grpSp>
        <p:nvGrpSpPr>
          <p:cNvPr id="36" name="Group 35"/>
          <p:cNvGrpSpPr/>
          <p:nvPr/>
        </p:nvGrpSpPr>
        <p:grpSpPr>
          <a:xfrm>
            <a:off x="1240795" y="2841236"/>
            <a:ext cx="6359923" cy="3544564"/>
            <a:chOff x="502229" y="1446196"/>
            <a:chExt cx="11165763" cy="5134300"/>
          </a:xfrm>
        </p:grpSpPr>
        <p:sp>
          <p:nvSpPr>
            <p:cNvPr id="5" name="TextBox 4"/>
            <p:cNvSpPr txBox="1"/>
            <p:nvPr/>
          </p:nvSpPr>
          <p:spPr>
            <a:xfrm>
              <a:off x="4401371" y="1550644"/>
              <a:ext cx="1452181" cy="178326"/>
            </a:xfrm>
            <a:prstGeom prst="rect">
              <a:avLst/>
            </a:prstGeom>
            <a:noFill/>
          </p:spPr>
          <p:txBody>
            <a:bodyPr wrap="none" lIns="0" tIns="0" rIns="0" bIns="0" rtlCol="0" anchor="ctr">
              <a:spAutoFit/>
            </a:bodyPr>
            <a:lstStyle/>
            <a:p>
              <a:r>
                <a:rPr lang="en-US" sz="800" dirty="0">
                  <a:gradFill>
                    <a:gsLst>
                      <a:gs pos="0">
                        <a:srgbClr val="FFFFFF"/>
                      </a:gs>
                      <a:gs pos="86000">
                        <a:srgbClr val="FFFFFF"/>
                      </a:gs>
                    </a:gsLst>
                    <a:lin ang="5400000" scaled="0"/>
                  </a:gradFill>
                </a:rPr>
                <a:t>REQUIREMENTS</a:t>
              </a:r>
            </a:p>
          </p:txBody>
        </p:sp>
        <p:grpSp>
          <p:nvGrpSpPr>
            <p:cNvPr id="6" name="Group 5"/>
            <p:cNvGrpSpPr/>
            <p:nvPr/>
          </p:nvGrpSpPr>
          <p:grpSpPr>
            <a:xfrm>
              <a:off x="4370444" y="1818731"/>
              <a:ext cx="1319867" cy="1018046"/>
              <a:chOff x="3808412" y="619583"/>
              <a:chExt cx="1749425" cy="1349375"/>
            </a:xfrm>
            <a:solidFill>
              <a:schemeClr val="accent6">
                <a:lumMod val="75000"/>
              </a:schemeClr>
            </a:solidFill>
          </p:grpSpPr>
          <p:sp>
            <p:nvSpPr>
              <p:cNvPr id="7" name="Freeform 12"/>
              <p:cNvSpPr>
                <a:spLocks/>
              </p:cNvSpPr>
              <p:nvPr/>
            </p:nvSpPr>
            <p:spPr bwMode="auto">
              <a:xfrm>
                <a:off x="3808412" y="619583"/>
                <a:ext cx="1749425" cy="503238"/>
              </a:xfrm>
              <a:custGeom>
                <a:avLst/>
                <a:gdLst>
                  <a:gd name="T0" fmla="*/ 601 w 601"/>
                  <a:gd name="T1" fmla="*/ 173 h 173"/>
                  <a:gd name="T2" fmla="*/ 601 w 601"/>
                  <a:gd name="T3" fmla="*/ 55 h 173"/>
                  <a:gd name="T4" fmla="*/ 546 w 601"/>
                  <a:gd name="T5" fmla="*/ 0 h 173"/>
                  <a:gd name="T6" fmla="*/ 55 w 601"/>
                  <a:gd name="T7" fmla="*/ 0 h 173"/>
                  <a:gd name="T8" fmla="*/ 0 w 601"/>
                  <a:gd name="T9" fmla="*/ 55 h 173"/>
                  <a:gd name="T10" fmla="*/ 0 w 601"/>
                  <a:gd name="T11" fmla="*/ 173 h 173"/>
                  <a:gd name="T12" fmla="*/ 601 w 601"/>
                  <a:gd name="T13" fmla="*/ 173 h 173"/>
                </a:gdLst>
                <a:ahLst/>
                <a:cxnLst>
                  <a:cxn ang="0">
                    <a:pos x="T0" y="T1"/>
                  </a:cxn>
                  <a:cxn ang="0">
                    <a:pos x="T2" y="T3"/>
                  </a:cxn>
                  <a:cxn ang="0">
                    <a:pos x="T4" y="T5"/>
                  </a:cxn>
                  <a:cxn ang="0">
                    <a:pos x="T6" y="T7"/>
                  </a:cxn>
                  <a:cxn ang="0">
                    <a:pos x="T8" y="T9"/>
                  </a:cxn>
                  <a:cxn ang="0">
                    <a:pos x="T10" y="T11"/>
                  </a:cxn>
                  <a:cxn ang="0">
                    <a:pos x="T12" y="T13"/>
                  </a:cxn>
                </a:cxnLst>
                <a:rect l="0" t="0" r="r" b="b"/>
                <a:pathLst>
                  <a:path w="601" h="173">
                    <a:moveTo>
                      <a:pt x="601" y="173"/>
                    </a:moveTo>
                    <a:cubicBezTo>
                      <a:pt x="601" y="55"/>
                      <a:pt x="601" y="55"/>
                      <a:pt x="601" y="55"/>
                    </a:cubicBezTo>
                    <a:cubicBezTo>
                      <a:pt x="601" y="25"/>
                      <a:pt x="576" y="0"/>
                      <a:pt x="546" y="0"/>
                    </a:cubicBezTo>
                    <a:cubicBezTo>
                      <a:pt x="55" y="0"/>
                      <a:pt x="55" y="0"/>
                      <a:pt x="55" y="0"/>
                    </a:cubicBezTo>
                    <a:cubicBezTo>
                      <a:pt x="25" y="0"/>
                      <a:pt x="0" y="25"/>
                      <a:pt x="0" y="55"/>
                    </a:cubicBezTo>
                    <a:cubicBezTo>
                      <a:pt x="0" y="173"/>
                      <a:pt x="0" y="173"/>
                      <a:pt x="0" y="173"/>
                    </a:cubicBezTo>
                    <a:lnTo>
                      <a:pt x="601" y="1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a:lnSpc>
                    <a:spcPct val="80000"/>
                  </a:lnSpc>
                </a:pPr>
                <a:r>
                  <a:rPr lang="en-US" sz="800" b="1" dirty="0">
                    <a:gradFill>
                      <a:gsLst>
                        <a:gs pos="0">
                          <a:srgbClr val="FFFFFF"/>
                        </a:gs>
                        <a:gs pos="100000">
                          <a:srgbClr val="FFFFFF"/>
                        </a:gs>
                      </a:gsLst>
                      <a:lin ang="5400000" scaled="0"/>
                    </a:gradFill>
                  </a:rPr>
                  <a:t>PRODUCT</a:t>
                </a:r>
              </a:p>
              <a:p>
                <a:pPr algn="ctr">
                  <a:lnSpc>
                    <a:spcPct val="80000"/>
                  </a:lnSpc>
                </a:pPr>
                <a:r>
                  <a:rPr lang="en-US" sz="800" b="1" dirty="0">
                    <a:gradFill>
                      <a:gsLst>
                        <a:gs pos="0">
                          <a:srgbClr val="FFFFFF"/>
                        </a:gs>
                        <a:gs pos="100000">
                          <a:srgbClr val="FFFFFF"/>
                        </a:gs>
                      </a:gsLst>
                      <a:lin ang="5400000" scaled="0"/>
                    </a:gradFill>
                  </a:rPr>
                  <a:t>BACKLOG</a:t>
                </a:r>
              </a:p>
            </p:txBody>
          </p:sp>
          <p:sp>
            <p:nvSpPr>
              <p:cNvPr id="8" name="Rectangle 13"/>
              <p:cNvSpPr>
                <a:spLocks noChangeArrowheads="1"/>
              </p:cNvSpPr>
              <p:nvPr/>
            </p:nvSpPr>
            <p:spPr bwMode="auto">
              <a:xfrm>
                <a:off x="3808412" y="1181558"/>
                <a:ext cx="1749425" cy="22383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0" rIns="91440" bIns="0" numCol="1" anchor="ctr" anchorCtr="0" compatLnSpc="1">
                <a:prstTxWarp prst="textNoShape">
                  <a:avLst/>
                </a:prstTxWarp>
              </a:bodyPr>
              <a:lstStyle/>
              <a:p>
                <a:pPr algn="ctr">
                  <a:lnSpc>
                    <a:spcPct val="85000"/>
                  </a:lnSpc>
                </a:pPr>
                <a:endParaRPr lang="en-US" sz="1000">
                  <a:gradFill>
                    <a:gsLst>
                      <a:gs pos="0">
                        <a:srgbClr val="FFFFFF"/>
                      </a:gs>
                      <a:gs pos="100000">
                        <a:srgbClr val="FFFFFF"/>
                      </a:gs>
                    </a:gsLst>
                    <a:lin ang="5400000" scaled="0"/>
                  </a:gradFill>
                </a:endParaRPr>
              </a:p>
            </p:txBody>
          </p:sp>
          <p:sp>
            <p:nvSpPr>
              <p:cNvPr id="9" name="Rectangle 14"/>
              <p:cNvSpPr>
                <a:spLocks noChangeArrowheads="1"/>
              </p:cNvSpPr>
              <p:nvPr/>
            </p:nvSpPr>
            <p:spPr bwMode="auto">
              <a:xfrm>
                <a:off x="3808412" y="1464133"/>
                <a:ext cx="1749425" cy="22383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0" rIns="91440" bIns="0" numCol="1" anchor="ctr" anchorCtr="0" compatLnSpc="1">
                <a:prstTxWarp prst="textNoShape">
                  <a:avLst/>
                </a:prstTxWarp>
              </a:bodyPr>
              <a:lstStyle/>
              <a:p>
                <a:pPr algn="ctr">
                  <a:lnSpc>
                    <a:spcPct val="85000"/>
                  </a:lnSpc>
                </a:pPr>
                <a:endParaRPr lang="en-US" sz="1000">
                  <a:gradFill>
                    <a:gsLst>
                      <a:gs pos="0">
                        <a:srgbClr val="FFFFFF"/>
                      </a:gs>
                      <a:gs pos="100000">
                        <a:srgbClr val="FFFFFF"/>
                      </a:gs>
                    </a:gsLst>
                    <a:lin ang="5400000" scaled="0"/>
                  </a:gradFill>
                </a:endParaRPr>
              </a:p>
            </p:txBody>
          </p:sp>
          <p:sp>
            <p:nvSpPr>
              <p:cNvPr id="10" name="Freeform 15"/>
              <p:cNvSpPr>
                <a:spLocks/>
              </p:cNvSpPr>
              <p:nvPr/>
            </p:nvSpPr>
            <p:spPr bwMode="auto">
              <a:xfrm>
                <a:off x="3808412" y="1746708"/>
                <a:ext cx="1749425" cy="222250"/>
              </a:xfrm>
              <a:custGeom>
                <a:avLst/>
                <a:gdLst>
                  <a:gd name="T0" fmla="*/ 0 w 601"/>
                  <a:gd name="T1" fmla="*/ 0 h 76"/>
                  <a:gd name="T2" fmla="*/ 0 w 601"/>
                  <a:gd name="T3" fmla="*/ 21 h 76"/>
                  <a:gd name="T4" fmla="*/ 55 w 601"/>
                  <a:gd name="T5" fmla="*/ 76 h 76"/>
                  <a:gd name="T6" fmla="*/ 546 w 601"/>
                  <a:gd name="T7" fmla="*/ 76 h 76"/>
                  <a:gd name="T8" fmla="*/ 601 w 601"/>
                  <a:gd name="T9" fmla="*/ 21 h 76"/>
                  <a:gd name="T10" fmla="*/ 601 w 601"/>
                  <a:gd name="T11" fmla="*/ 0 h 76"/>
                  <a:gd name="T12" fmla="*/ 0 w 601"/>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601" h="76">
                    <a:moveTo>
                      <a:pt x="0" y="0"/>
                    </a:moveTo>
                    <a:cubicBezTo>
                      <a:pt x="0" y="21"/>
                      <a:pt x="0" y="21"/>
                      <a:pt x="0" y="21"/>
                    </a:cubicBezTo>
                    <a:cubicBezTo>
                      <a:pt x="0" y="52"/>
                      <a:pt x="25" y="76"/>
                      <a:pt x="55" y="76"/>
                    </a:cubicBezTo>
                    <a:cubicBezTo>
                      <a:pt x="546" y="76"/>
                      <a:pt x="546" y="76"/>
                      <a:pt x="546" y="76"/>
                    </a:cubicBezTo>
                    <a:cubicBezTo>
                      <a:pt x="576" y="76"/>
                      <a:pt x="601" y="52"/>
                      <a:pt x="601" y="21"/>
                    </a:cubicBezTo>
                    <a:cubicBezTo>
                      <a:pt x="601" y="0"/>
                      <a:pt x="601" y="0"/>
                      <a:pt x="601" y="0"/>
                    </a:cubicBez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a:lnSpc>
                    <a:spcPct val="85000"/>
                  </a:lnSpc>
                </a:pPr>
                <a:endParaRPr lang="en-US" sz="1000">
                  <a:gradFill>
                    <a:gsLst>
                      <a:gs pos="0">
                        <a:srgbClr val="FFFFFF"/>
                      </a:gs>
                      <a:gs pos="100000">
                        <a:srgbClr val="FFFFFF"/>
                      </a:gs>
                    </a:gsLst>
                    <a:lin ang="5400000" scaled="0"/>
                  </a:gradFill>
                </a:endParaRPr>
              </a:p>
            </p:txBody>
          </p:sp>
        </p:grpSp>
        <p:grpSp>
          <p:nvGrpSpPr>
            <p:cNvPr id="11" name="Group 10"/>
            <p:cNvGrpSpPr/>
            <p:nvPr/>
          </p:nvGrpSpPr>
          <p:grpSpPr>
            <a:xfrm>
              <a:off x="6495165" y="5024977"/>
              <a:ext cx="1318670" cy="1018047"/>
              <a:chOff x="6624637" y="4869320"/>
              <a:chExt cx="1747838" cy="1349376"/>
            </a:xfrm>
          </p:grpSpPr>
          <p:sp>
            <p:nvSpPr>
              <p:cNvPr id="12" name="Freeform 16"/>
              <p:cNvSpPr>
                <a:spLocks/>
              </p:cNvSpPr>
              <p:nvPr/>
            </p:nvSpPr>
            <p:spPr bwMode="auto">
              <a:xfrm>
                <a:off x="6624637" y="4869320"/>
                <a:ext cx="1747838" cy="504825"/>
              </a:xfrm>
              <a:custGeom>
                <a:avLst/>
                <a:gdLst>
                  <a:gd name="T0" fmla="*/ 600 w 600"/>
                  <a:gd name="T1" fmla="*/ 173 h 173"/>
                  <a:gd name="T2" fmla="*/ 600 w 600"/>
                  <a:gd name="T3" fmla="*/ 55 h 173"/>
                  <a:gd name="T4" fmla="*/ 545 w 600"/>
                  <a:gd name="T5" fmla="*/ 0 h 173"/>
                  <a:gd name="T6" fmla="*/ 55 w 600"/>
                  <a:gd name="T7" fmla="*/ 0 h 173"/>
                  <a:gd name="T8" fmla="*/ 0 w 600"/>
                  <a:gd name="T9" fmla="*/ 55 h 173"/>
                  <a:gd name="T10" fmla="*/ 0 w 600"/>
                  <a:gd name="T11" fmla="*/ 173 h 173"/>
                  <a:gd name="T12" fmla="*/ 600 w 600"/>
                  <a:gd name="T13" fmla="*/ 173 h 173"/>
                </a:gdLst>
                <a:ahLst/>
                <a:cxnLst>
                  <a:cxn ang="0">
                    <a:pos x="T0" y="T1"/>
                  </a:cxn>
                  <a:cxn ang="0">
                    <a:pos x="T2" y="T3"/>
                  </a:cxn>
                  <a:cxn ang="0">
                    <a:pos x="T4" y="T5"/>
                  </a:cxn>
                  <a:cxn ang="0">
                    <a:pos x="T6" y="T7"/>
                  </a:cxn>
                  <a:cxn ang="0">
                    <a:pos x="T8" y="T9"/>
                  </a:cxn>
                  <a:cxn ang="0">
                    <a:pos x="T10" y="T11"/>
                  </a:cxn>
                  <a:cxn ang="0">
                    <a:pos x="T12" y="T13"/>
                  </a:cxn>
                </a:cxnLst>
                <a:rect l="0" t="0" r="r" b="b"/>
                <a:pathLst>
                  <a:path w="600" h="173">
                    <a:moveTo>
                      <a:pt x="600" y="173"/>
                    </a:moveTo>
                    <a:cubicBezTo>
                      <a:pt x="600" y="55"/>
                      <a:pt x="600" y="55"/>
                      <a:pt x="600" y="55"/>
                    </a:cubicBezTo>
                    <a:cubicBezTo>
                      <a:pt x="600" y="24"/>
                      <a:pt x="576" y="0"/>
                      <a:pt x="545" y="0"/>
                    </a:cubicBezTo>
                    <a:cubicBezTo>
                      <a:pt x="55" y="0"/>
                      <a:pt x="55" y="0"/>
                      <a:pt x="55" y="0"/>
                    </a:cubicBezTo>
                    <a:cubicBezTo>
                      <a:pt x="25" y="0"/>
                      <a:pt x="0" y="24"/>
                      <a:pt x="0" y="55"/>
                    </a:cubicBezTo>
                    <a:cubicBezTo>
                      <a:pt x="0" y="173"/>
                      <a:pt x="0" y="173"/>
                      <a:pt x="0" y="173"/>
                    </a:cubicBezTo>
                    <a:lnTo>
                      <a:pt x="600" y="173"/>
                    </a:lnTo>
                    <a:close/>
                  </a:path>
                </a:pathLst>
              </a:custGeom>
              <a:solidFill>
                <a:srgbClr val="429A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a:lnSpc>
                    <a:spcPct val="80000"/>
                  </a:lnSpc>
                </a:pPr>
                <a:r>
                  <a:rPr lang="en-US" sz="800" b="1" dirty="0">
                    <a:gradFill>
                      <a:gsLst>
                        <a:gs pos="0">
                          <a:srgbClr val="FFFFFF"/>
                        </a:gs>
                        <a:gs pos="100000">
                          <a:srgbClr val="FFFFFF"/>
                        </a:gs>
                      </a:gsLst>
                      <a:lin ang="5400000" scaled="0"/>
                    </a:gradFill>
                  </a:rPr>
                  <a:t>OPS</a:t>
                </a:r>
              </a:p>
              <a:p>
                <a:pPr algn="ctr">
                  <a:lnSpc>
                    <a:spcPct val="80000"/>
                  </a:lnSpc>
                </a:pPr>
                <a:r>
                  <a:rPr lang="en-US" sz="800" b="1" dirty="0">
                    <a:gradFill>
                      <a:gsLst>
                        <a:gs pos="0">
                          <a:srgbClr val="FFFFFF"/>
                        </a:gs>
                        <a:gs pos="100000">
                          <a:srgbClr val="FFFFFF"/>
                        </a:gs>
                      </a:gsLst>
                      <a:lin ang="5400000" scaled="0"/>
                    </a:gradFill>
                  </a:rPr>
                  <a:t>BACKLOG</a:t>
                </a:r>
              </a:p>
            </p:txBody>
          </p:sp>
          <p:sp>
            <p:nvSpPr>
              <p:cNvPr id="13" name="Rectangle 17"/>
              <p:cNvSpPr>
                <a:spLocks noChangeArrowheads="1"/>
              </p:cNvSpPr>
              <p:nvPr/>
            </p:nvSpPr>
            <p:spPr bwMode="auto">
              <a:xfrm>
                <a:off x="6624637" y="5432883"/>
                <a:ext cx="1747838" cy="223838"/>
              </a:xfrm>
              <a:prstGeom prst="rect">
                <a:avLst/>
              </a:prstGeom>
              <a:solidFill>
                <a:srgbClr val="429A1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0" rIns="91440" bIns="0" numCol="1" anchor="ctr" anchorCtr="0" compatLnSpc="1">
                <a:prstTxWarp prst="textNoShape">
                  <a:avLst/>
                </a:prstTxWarp>
              </a:bodyPr>
              <a:lstStyle/>
              <a:p>
                <a:pPr algn="ctr">
                  <a:lnSpc>
                    <a:spcPct val="85000"/>
                  </a:lnSpc>
                </a:pPr>
                <a:endParaRPr lang="en-US" sz="1000">
                  <a:gradFill>
                    <a:gsLst>
                      <a:gs pos="0">
                        <a:srgbClr val="FFFFFF"/>
                      </a:gs>
                      <a:gs pos="100000">
                        <a:srgbClr val="FFFFFF"/>
                      </a:gs>
                    </a:gsLst>
                    <a:lin ang="5400000" scaled="0"/>
                  </a:gradFill>
                </a:endParaRPr>
              </a:p>
            </p:txBody>
          </p:sp>
          <p:sp>
            <p:nvSpPr>
              <p:cNvPr id="14" name="Rectangle 18"/>
              <p:cNvSpPr>
                <a:spLocks noChangeArrowheads="1"/>
              </p:cNvSpPr>
              <p:nvPr/>
            </p:nvSpPr>
            <p:spPr bwMode="auto">
              <a:xfrm>
                <a:off x="6624637" y="5715458"/>
                <a:ext cx="1747838" cy="220663"/>
              </a:xfrm>
              <a:prstGeom prst="rect">
                <a:avLst/>
              </a:prstGeom>
              <a:solidFill>
                <a:srgbClr val="429A1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0" rIns="91440" bIns="0" numCol="1" anchor="ctr" anchorCtr="0" compatLnSpc="1">
                <a:prstTxWarp prst="textNoShape">
                  <a:avLst/>
                </a:prstTxWarp>
              </a:bodyPr>
              <a:lstStyle/>
              <a:p>
                <a:pPr algn="ctr">
                  <a:lnSpc>
                    <a:spcPct val="85000"/>
                  </a:lnSpc>
                </a:pPr>
                <a:endParaRPr lang="en-US" sz="1000">
                  <a:gradFill>
                    <a:gsLst>
                      <a:gs pos="0">
                        <a:srgbClr val="FFFFFF"/>
                      </a:gs>
                      <a:gs pos="100000">
                        <a:srgbClr val="FFFFFF"/>
                      </a:gs>
                    </a:gsLst>
                    <a:lin ang="5400000" scaled="0"/>
                  </a:gradFill>
                </a:endParaRPr>
              </a:p>
            </p:txBody>
          </p:sp>
          <p:sp>
            <p:nvSpPr>
              <p:cNvPr id="15" name="Freeform 19"/>
              <p:cNvSpPr>
                <a:spLocks/>
              </p:cNvSpPr>
              <p:nvPr/>
            </p:nvSpPr>
            <p:spPr bwMode="auto">
              <a:xfrm>
                <a:off x="6624637" y="5994858"/>
                <a:ext cx="1747838" cy="223838"/>
              </a:xfrm>
              <a:custGeom>
                <a:avLst/>
                <a:gdLst>
                  <a:gd name="T0" fmla="*/ 0 w 600"/>
                  <a:gd name="T1" fmla="*/ 0 h 77"/>
                  <a:gd name="T2" fmla="*/ 0 w 600"/>
                  <a:gd name="T3" fmla="*/ 22 h 77"/>
                  <a:gd name="T4" fmla="*/ 55 w 600"/>
                  <a:gd name="T5" fmla="*/ 77 h 77"/>
                  <a:gd name="T6" fmla="*/ 545 w 600"/>
                  <a:gd name="T7" fmla="*/ 77 h 77"/>
                  <a:gd name="T8" fmla="*/ 600 w 600"/>
                  <a:gd name="T9" fmla="*/ 22 h 77"/>
                  <a:gd name="T10" fmla="*/ 600 w 600"/>
                  <a:gd name="T11" fmla="*/ 0 h 77"/>
                  <a:gd name="T12" fmla="*/ 0 w 600"/>
                  <a:gd name="T13" fmla="*/ 0 h 77"/>
                </a:gdLst>
                <a:ahLst/>
                <a:cxnLst>
                  <a:cxn ang="0">
                    <a:pos x="T0" y="T1"/>
                  </a:cxn>
                  <a:cxn ang="0">
                    <a:pos x="T2" y="T3"/>
                  </a:cxn>
                  <a:cxn ang="0">
                    <a:pos x="T4" y="T5"/>
                  </a:cxn>
                  <a:cxn ang="0">
                    <a:pos x="T6" y="T7"/>
                  </a:cxn>
                  <a:cxn ang="0">
                    <a:pos x="T8" y="T9"/>
                  </a:cxn>
                  <a:cxn ang="0">
                    <a:pos x="T10" y="T11"/>
                  </a:cxn>
                  <a:cxn ang="0">
                    <a:pos x="T12" y="T13"/>
                  </a:cxn>
                </a:cxnLst>
                <a:rect l="0" t="0" r="r" b="b"/>
                <a:pathLst>
                  <a:path w="600" h="77">
                    <a:moveTo>
                      <a:pt x="0" y="0"/>
                    </a:moveTo>
                    <a:cubicBezTo>
                      <a:pt x="0" y="22"/>
                      <a:pt x="0" y="22"/>
                      <a:pt x="0" y="22"/>
                    </a:cubicBezTo>
                    <a:cubicBezTo>
                      <a:pt x="0" y="53"/>
                      <a:pt x="25" y="77"/>
                      <a:pt x="55" y="77"/>
                    </a:cubicBezTo>
                    <a:cubicBezTo>
                      <a:pt x="545" y="77"/>
                      <a:pt x="545" y="77"/>
                      <a:pt x="545" y="77"/>
                    </a:cubicBezTo>
                    <a:cubicBezTo>
                      <a:pt x="576" y="77"/>
                      <a:pt x="600" y="53"/>
                      <a:pt x="600" y="22"/>
                    </a:cubicBezTo>
                    <a:cubicBezTo>
                      <a:pt x="600" y="0"/>
                      <a:pt x="600" y="0"/>
                      <a:pt x="600" y="0"/>
                    </a:cubicBezTo>
                    <a:lnTo>
                      <a:pt x="0" y="0"/>
                    </a:lnTo>
                    <a:close/>
                  </a:path>
                </a:pathLst>
              </a:custGeom>
              <a:solidFill>
                <a:srgbClr val="429A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a:lnSpc>
                    <a:spcPct val="85000"/>
                  </a:lnSpc>
                </a:pPr>
                <a:endParaRPr lang="en-US" sz="1000">
                  <a:gradFill>
                    <a:gsLst>
                      <a:gs pos="0">
                        <a:srgbClr val="FFFFFF"/>
                      </a:gs>
                      <a:gs pos="100000">
                        <a:srgbClr val="FFFFFF"/>
                      </a:gs>
                    </a:gsLst>
                    <a:lin ang="5400000" scaled="0"/>
                  </a:gradFill>
                </a:endParaRPr>
              </a:p>
            </p:txBody>
          </p:sp>
        </p:grpSp>
        <p:grpSp>
          <p:nvGrpSpPr>
            <p:cNvPr id="16" name="Group 15"/>
            <p:cNvGrpSpPr/>
            <p:nvPr/>
          </p:nvGrpSpPr>
          <p:grpSpPr>
            <a:xfrm>
              <a:off x="5723847" y="2137320"/>
              <a:ext cx="687481" cy="341345"/>
              <a:chOff x="5651823" y="1798006"/>
              <a:chExt cx="819505" cy="406897"/>
            </a:xfrm>
            <a:solidFill>
              <a:schemeClr val="accent6">
                <a:lumMod val="75000"/>
              </a:schemeClr>
            </a:solidFill>
          </p:grpSpPr>
          <p:sp>
            <p:nvSpPr>
              <p:cNvPr id="17" name="Freeform 11"/>
              <p:cNvSpPr>
                <a:spLocks/>
              </p:cNvSpPr>
              <p:nvPr/>
            </p:nvSpPr>
            <p:spPr bwMode="auto">
              <a:xfrm>
                <a:off x="6288581" y="1808000"/>
                <a:ext cx="182747" cy="396903"/>
              </a:xfrm>
              <a:custGeom>
                <a:avLst/>
                <a:gdLst>
                  <a:gd name="T0" fmla="*/ 115 w 128"/>
                  <a:gd name="T1" fmla="*/ 278 h 278"/>
                  <a:gd name="T2" fmla="*/ 0 w 128"/>
                  <a:gd name="T3" fmla="*/ 133 h 278"/>
                  <a:gd name="T4" fmla="*/ 128 w 128"/>
                  <a:gd name="T5" fmla="*/ 0 h 278"/>
                  <a:gd name="T6" fmla="*/ 115 w 128"/>
                  <a:gd name="T7" fmla="*/ 278 h 278"/>
                </a:gdLst>
                <a:ahLst/>
                <a:cxnLst>
                  <a:cxn ang="0">
                    <a:pos x="T0" y="T1"/>
                  </a:cxn>
                  <a:cxn ang="0">
                    <a:pos x="T2" y="T3"/>
                  </a:cxn>
                  <a:cxn ang="0">
                    <a:pos x="T4" y="T5"/>
                  </a:cxn>
                  <a:cxn ang="0">
                    <a:pos x="T6" y="T7"/>
                  </a:cxn>
                </a:cxnLst>
                <a:rect l="0" t="0" r="r" b="b"/>
                <a:pathLst>
                  <a:path w="128" h="278">
                    <a:moveTo>
                      <a:pt x="115" y="278"/>
                    </a:moveTo>
                    <a:lnTo>
                      <a:pt x="0" y="133"/>
                    </a:lnTo>
                    <a:lnTo>
                      <a:pt x="128" y="0"/>
                    </a:lnTo>
                    <a:lnTo>
                      <a:pt x="115" y="27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a:lnSpc>
                    <a:spcPct val="85000"/>
                  </a:lnSpc>
                </a:pPr>
                <a:endParaRPr lang="en-US" sz="1000">
                  <a:gradFill>
                    <a:gsLst>
                      <a:gs pos="0">
                        <a:srgbClr val="FFFFFF"/>
                      </a:gs>
                      <a:gs pos="100000">
                        <a:srgbClr val="FFFFFF"/>
                      </a:gs>
                    </a:gsLst>
                    <a:lin ang="5400000" scaled="0"/>
                  </a:gradFill>
                </a:endParaRPr>
              </a:p>
            </p:txBody>
          </p:sp>
          <p:sp>
            <p:nvSpPr>
              <p:cNvPr id="18" name="Freeform 20"/>
              <p:cNvSpPr>
                <a:spLocks/>
              </p:cNvSpPr>
              <p:nvPr/>
            </p:nvSpPr>
            <p:spPr bwMode="auto">
              <a:xfrm>
                <a:off x="5651823" y="1798006"/>
                <a:ext cx="615343" cy="395476"/>
              </a:xfrm>
              <a:custGeom>
                <a:avLst/>
                <a:gdLst>
                  <a:gd name="T0" fmla="*/ 232 w 235"/>
                  <a:gd name="T1" fmla="*/ 95 h 151"/>
                  <a:gd name="T2" fmla="*/ 227 w 235"/>
                  <a:gd name="T3" fmla="*/ 89 h 151"/>
                  <a:gd name="T4" fmla="*/ 216 w 235"/>
                  <a:gd name="T5" fmla="*/ 75 h 151"/>
                  <a:gd name="T6" fmla="*/ 228 w 235"/>
                  <a:gd name="T7" fmla="*/ 62 h 151"/>
                  <a:gd name="T8" fmla="*/ 235 w 235"/>
                  <a:gd name="T9" fmla="*/ 55 h 151"/>
                  <a:gd name="T10" fmla="*/ 167 w 235"/>
                  <a:gd name="T11" fmla="*/ 54 h 151"/>
                  <a:gd name="T12" fmla="*/ 65 w 235"/>
                  <a:gd name="T13" fmla="*/ 57 h 151"/>
                  <a:gd name="T14" fmla="*/ 59 w 235"/>
                  <a:gd name="T15" fmla="*/ 0 h 151"/>
                  <a:gd name="T16" fmla="*/ 0 w 235"/>
                  <a:gd name="T17" fmla="*/ 82 h 151"/>
                  <a:gd name="T18" fmla="*/ 75 w 235"/>
                  <a:gd name="T19" fmla="*/ 151 h 151"/>
                  <a:gd name="T20" fmla="*/ 69 w 235"/>
                  <a:gd name="T21" fmla="*/ 97 h 151"/>
                  <a:gd name="T22" fmla="*/ 167 w 235"/>
                  <a:gd name="T23" fmla="*/ 94 h 151"/>
                  <a:gd name="T24" fmla="*/ 232 w 235"/>
                  <a:gd name="T25" fmla="*/ 9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5" h="151">
                    <a:moveTo>
                      <a:pt x="232" y="95"/>
                    </a:moveTo>
                    <a:cubicBezTo>
                      <a:pt x="227" y="89"/>
                      <a:pt x="227" y="89"/>
                      <a:pt x="227" y="89"/>
                    </a:cubicBezTo>
                    <a:cubicBezTo>
                      <a:pt x="216" y="75"/>
                      <a:pt x="216" y="75"/>
                      <a:pt x="216" y="75"/>
                    </a:cubicBezTo>
                    <a:cubicBezTo>
                      <a:pt x="228" y="62"/>
                      <a:pt x="228" y="62"/>
                      <a:pt x="228" y="62"/>
                    </a:cubicBezTo>
                    <a:cubicBezTo>
                      <a:pt x="235" y="55"/>
                      <a:pt x="235" y="55"/>
                      <a:pt x="235" y="55"/>
                    </a:cubicBezTo>
                    <a:cubicBezTo>
                      <a:pt x="213" y="54"/>
                      <a:pt x="190" y="54"/>
                      <a:pt x="167" y="54"/>
                    </a:cubicBezTo>
                    <a:cubicBezTo>
                      <a:pt x="133" y="54"/>
                      <a:pt x="98" y="55"/>
                      <a:pt x="65" y="57"/>
                    </a:cubicBezTo>
                    <a:cubicBezTo>
                      <a:pt x="59" y="0"/>
                      <a:pt x="59" y="0"/>
                      <a:pt x="59" y="0"/>
                    </a:cubicBezTo>
                    <a:cubicBezTo>
                      <a:pt x="0" y="82"/>
                      <a:pt x="0" y="82"/>
                      <a:pt x="0" y="82"/>
                    </a:cubicBezTo>
                    <a:cubicBezTo>
                      <a:pt x="75" y="151"/>
                      <a:pt x="75" y="151"/>
                      <a:pt x="75" y="151"/>
                    </a:cubicBezTo>
                    <a:cubicBezTo>
                      <a:pt x="69" y="97"/>
                      <a:pt x="69" y="97"/>
                      <a:pt x="69" y="97"/>
                    </a:cubicBezTo>
                    <a:cubicBezTo>
                      <a:pt x="101" y="95"/>
                      <a:pt x="134" y="94"/>
                      <a:pt x="167" y="94"/>
                    </a:cubicBezTo>
                    <a:cubicBezTo>
                      <a:pt x="189" y="94"/>
                      <a:pt x="211" y="94"/>
                      <a:pt x="232" y="9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a:lnSpc>
                    <a:spcPct val="85000"/>
                  </a:lnSpc>
                </a:pPr>
                <a:endParaRPr lang="en-US" sz="1000">
                  <a:gradFill>
                    <a:gsLst>
                      <a:gs pos="0">
                        <a:srgbClr val="FFFFFF"/>
                      </a:gs>
                      <a:gs pos="100000">
                        <a:srgbClr val="FFFFFF"/>
                      </a:gs>
                    </a:gsLst>
                    <a:lin ang="5400000" scaled="0"/>
                  </a:gradFill>
                </a:endParaRPr>
              </a:p>
            </p:txBody>
          </p:sp>
        </p:grpSp>
        <p:grpSp>
          <p:nvGrpSpPr>
            <p:cNvPr id="19" name="Group 18"/>
            <p:cNvGrpSpPr/>
            <p:nvPr/>
          </p:nvGrpSpPr>
          <p:grpSpPr>
            <a:xfrm>
              <a:off x="6444863" y="2273858"/>
              <a:ext cx="2208563" cy="2819389"/>
              <a:chOff x="6511304" y="1960765"/>
              <a:chExt cx="2632696" cy="3360826"/>
            </a:xfrm>
          </p:grpSpPr>
          <p:sp>
            <p:nvSpPr>
              <p:cNvPr id="20" name="TextBox 19"/>
              <p:cNvSpPr txBox="1"/>
              <p:nvPr/>
            </p:nvSpPr>
            <p:spPr>
              <a:xfrm>
                <a:off x="7578173" y="3788427"/>
                <a:ext cx="870225" cy="292286"/>
              </a:xfrm>
              <a:prstGeom prst="rect">
                <a:avLst/>
              </a:prstGeom>
              <a:noFill/>
            </p:spPr>
            <p:txBody>
              <a:bodyPr wrap="none" lIns="0" tIns="0" rIns="0" bIns="0" rtlCol="0" anchor="ctr">
                <a:spAutoFit/>
              </a:bodyPr>
              <a:lstStyle/>
              <a:p>
                <a:pPr algn="ctr"/>
                <a:r>
                  <a:rPr lang="en-US" sz="1100" spc="-60" dirty="0">
                    <a:solidFill>
                      <a:srgbClr val="009E49"/>
                    </a:solidFill>
                  </a:rPr>
                  <a:t>Monitor</a:t>
                </a:r>
              </a:p>
            </p:txBody>
          </p:sp>
          <p:sp>
            <p:nvSpPr>
              <p:cNvPr id="21" name="Freeform 9"/>
              <p:cNvSpPr>
                <a:spLocks/>
              </p:cNvSpPr>
              <p:nvPr/>
            </p:nvSpPr>
            <p:spPr bwMode="auto">
              <a:xfrm>
                <a:off x="8748524" y="3846767"/>
                <a:ext cx="395476" cy="175609"/>
              </a:xfrm>
              <a:custGeom>
                <a:avLst/>
                <a:gdLst>
                  <a:gd name="T0" fmla="*/ 0 w 277"/>
                  <a:gd name="T1" fmla="*/ 123 h 123"/>
                  <a:gd name="T2" fmla="*/ 139 w 277"/>
                  <a:gd name="T3" fmla="*/ 0 h 123"/>
                  <a:gd name="T4" fmla="*/ 277 w 277"/>
                  <a:gd name="T5" fmla="*/ 123 h 123"/>
                  <a:gd name="T6" fmla="*/ 0 w 277"/>
                  <a:gd name="T7" fmla="*/ 123 h 123"/>
                </a:gdLst>
                <a:ahLst/>
                <a:cxnLst>
                  <a:cxn ang="0">
                    <a:pos x="T0" y="T1"/>
                  </a:cxn>
                  <a:cxn ang="0">
                    <a:pos x="T2" y="T3"/>
                  </a:cxn>
                  <a:cxn ang="0">
                    <a:pos x="T4" y="T5"/>
                  </a:cxn>
                  <a:cxn ang="0">
                    <a:pos x="T6" y="T7"/>
                  </a:cxn>
                </a:cxnLst>
                <a:rect l="0" t="0" r="r" b="b"/>
                <a:pathLst>
                  <a:path w="277" h="123">
                    <a:moveTo>
                      <a:pt x="0" y="123"/>
                    </a:moveTo>
                    <a:lnTo>
                      <a:pt x="139" y="0"/>
                    </a:lnTo>
                    <a:lnTo>
                      <a:pt x="277" y="123"/>
                    </a:lnTo>
                    <a:lnTo>
                      <a:pt x="0" y="123"/>
                    </a:lnTo>
                    <a:close/>
                  </a:path>
                </a:pathLst>
              </a:custGeom>
              <a:solidFill>
                <a:srgbClr val="429A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a:lnSpc>
                    <a:spcPct val="85000"/>
                  </a:lnSpc>
                </a:pPr>
                <a:endParaRPr lang="en-US" sz="1000">
                  <a:gradFill>
                    <a:gsLst>
                      <a:gs pos="0">
                        <a:srgbClr val="FFFFFF"/>
                      </a:gs>
                      <a:gs pos="100000">
                        <a:srgbClr val="FFFFFF"/>
                      </a:gs>
                    </a:gsLst>
                    <a:lin ang="5400000" scaled="0"/>
                  </a:gradFill>
                </a:endParaRPr>
              </a:p>
            </p:txBody>
          </p:sp>
          <p:sp>
            <p:nvSpPr>
              <p:cNvPr id="22" name="Freeform 10"/>
              <p:cNvSpPr>
                <a:spLocks/>
              </p:cNvSpPr>
              <p:nvPr/>
            </p:nvSpPr>
            <p:spPr bwMode="auto">
              <a:xfrm>
                <a:off x="7960429" y="2840233"/>
                <a:ext cx="175609" cy="396903"/>
              </a:xfrm>
              <a:custGeom>
                <a:avLst/>
                <a:gdLst>
                  <a:gd name="T0" fmla="*/ 123 w 123"/>
                  <a:gd name="T1" fmla="*/ 278 h 278"/>
                  <a:gd name="T2" fmla="*/ 0 w 123"/>
                  <a:gd name="T3" fmla="*/ 138 h 278"/>
                  <a:gd name="T4" fmla="*/ 123 w 123"/>
                  <a:gd name="T5" fmla="*/ 0 h 278"/>
                  <a:gd name="T6" fmla="*/ 123 w 123"/>
                  <a:gd name="T7" fmla="*/ 278 h 278"/>
                </a:gdLst>
                <a:ahLst/>
                <a:cxnLst>
                  <a:cxn ang="0">
                    <a:pos x="T0" y="T1"/>
                  </a:cxn>
                  <a:cxn ang="0">
                    <a:pos x="T2" y="T3"/>
                  </a:cxn>
                  <a:cxn ang="0">
                    <a:pos x="T4" y="T5"/>
                  </a:cxn>
                  <a:cxn ang="0">
                    <a:pos x="T6" y="T7"/>
                  </a:cxn>
                </a:cxnLst>
                <a:rect l="0" t="0" r="r" b="b"/>
                <a:pathLst>
                  <a:path w="123" h="278">
                    <a:moveTo>
                      <a:pt x="123" y="278"/>
                    </a:moveTo>
                    <a:lnTo>
                      <a:pt x="0" y="138"/>
                    </a:lnTo>
                    <a:lnTo>
                      <a:pt x="123" y="0"/>
                    </a:lnTo>
                    <a:lnTo>
                      <a:pt x="123" y="278"/>
                    </a:lnTo>
                    <a:close/>
                  </a:path>
                </a:pathLst>
              </a:custGeom>
              <a:solidFill>
                <a:srgbClr val="429A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a:lnSpc>
                    <a:spcPct val="85000"/>
                  </a:lnSpc>
                </a:pPr>
                <a:endParaRPr lang="en-US" sz="1000">
                  <a:gradFill>
                    <a:gsLst>
                      <a:gs pos="0">
                        <a:srgbClr val="FFFFFF"/>
                      </a:gs>
                      <a:gs pos="100000">
                        <a:srgbClr val="FFFFFF"/>
                      </a:gs>
                    </a:gsLst>
                    <a:lin ang="5400000" scaled="0"/>
                  </a:gradFill>
                </a:endParaRPr>
              </a:p>
            </p:txBody>
          </p:sp>
          <p:sp>
            <p:nvSpPr>
              <p:cNvPr id="23" name="Freeform 23"/>
              <p:cNvSpPr>
                <a:spLocks/>
              </p:cNvSpPr>
              <p:nvPr/>
            </p:nvSpPr>
            <p:spPr bwMode="auto">
              <a:xfrm>
                <a:off x="6511304" y="1960765"/>
                <a:ext cx="2481358" cy="1870298"/>
              </a:xfrm>
              <a:custGeom>
                <a:avLst/>
                <a:gdLst/>
                <a:ahLst/>
                <a:cxnLst/>
                <a:rect l="l" t="t" r="r" b="b"/>
                <a:pathLst>
                  <a:path w="2759075" h="2079625">
                    <a:moveTo>
                      <a:pt x="5827" y="0"/>
                    </a:moveTo>
                    <a:cubicBezTo>
                      <a:pt x="687583" y="66982"/>
                      <a:pt x="1313984" y="282490"/>
                      <a:pt x="1809277" y="620314"/>
                    </a:cubicBezTo>
                    <a:cubicBezTo>
                      <a:pt x="2380321" y="1007646"/>
                      <a:pt x="2712459" y="1517294"/>
                      <a:pt x="2759075" y="2064801"/>
                    </a:cubicBezTo>
                    <a:lnTo>
                      <a:pt x="2759075" y="2065073"/>
                    </a:lnTo>
                    <a:cubicBezTo>
                      <a:pt x="2759075" y="2065073"/>
                      <a:pt x="2759075" y="2065073"/>
                      <a:pt x="2757617" y="2063618"/>
                    </a:cubicBezTo>
                    <a:lnTo>
                      <a:pt x="2747409" y="2053431"/>
                    </a:lnTo>
                    <a:cubicBezTo>
                      <a:pt x="2747409" y="2053431"/>
                      <a:pt x="2747409" y="2053431"/>
                      <a:pt x="2709495" y="2018506"/>
                    </a:cubicBezTo>
                    <a:cubicBezTo>
                      <a:pt x="2709495" y="2018506"/>
                      <a:pt x="2709495" y="2018506"/>
                      <a:pt x="2668665" y="2053431"/>
                    </a:cubicBezTo>
                    <a:cubicBezTo>
                      <a:pt x="2668665" y="2053431"/>
                      <a:pt x="2668665" y="2053431"/>
                      <a:pt x="2642417" y="2079625"/>
                    </a:cubicBezTo>
                    <a:cubicBezTo>
                      <a:pt x="2589921" y="1666346"/>
                      <a:pt x="2272028" y="1337468"/>
                      <a:pt x="1863725" y="1270529"/>
                    </a:cubicBezTo>
                    <a:lnTo>
                      <a:pt x="1863725" y="1154112"/>
                    </a:lnTo>
                    <a:cubicBezTo>
                      <a:pt x="2082773" y="1185535"/>
                      <a:pt x="2279970" y="1284939"/>
                      <a:pt x="2432197" y="1431851"/>
                    </a:cubicBezTo>
                    <a:cubicBezTo>
                      <a:pt x="2035330" y="744032"/>
                      <a:pt x="1114176" y="231237"/>
                      <a:pt x="0" y="116491"/>
                    </a:cubicBezTo>
                    <a:cubicBezTo>
                      <a:pt x="0" y="116491"/>
                      <a:pt x="0" y="116491"/>
                      <a:pt x="5827" y="0"/>
                    </a:cubicBezTo>
                    <a:close/>
                  </a:path>
                </a:pathLst>
              </a:custGeom>
              <a:solidFill>
                <a:srgbClr val="429A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a:lnSpc>
                    <a:spcPct val="85000"/>
                  </a:lnSpc>
                </a:pPr>
                <a:endParaRPr lang="en-US" sz="1000">
                  <a:gradFill>
                    <a:gsLst>
                      <a:gs pos="0">
                        <a:srgbClr val="FFFFFF"/>
                      </a:gs>
                      <a:gs pos="100000">
                        <a:srgbClr val="FFFFFF"/>
                      </a:gs>
                    </a:gsLst>
                    <a:lin ang="5400000" scaled="0"/>
                  </a:gradFill>
                </a:endParaRPr>
              </a:p>
            </p:txBody>
          </p:sp>
          <p:sp>
            <p:nvSpPr>
              <p:cNvPr id="24" name="Freeform 24"/>
              <p:cNvSpPr>
                <a:spLocks/>
              </p:cNvSpPr>
              <p:nvPr/>
            </p:nvSpPr>
            <p:spPr bwMode="auto">
              <a:xfrm>
                <a:off x="7098092" y="2992998"/>
                <a:ext cx="1891715" cy="2328593"/>
              </a:xfrm>
              <a:custGeom>
                <a:avLst/>
                <a:gdLst/>
                <a:ahLst/>
                <a:cxnLst/>
                <a:rect l="l" t="t" r="r" b="b"/>
                <a:pathLst>
                  <a:path w="2103438" h="2589213">
                    <a:moveTo>
                      <a:pt x="926445" y="0"/>
                    </a:moveTo>
                    <a:cubicBezTo>
                      <a:pt x="926445" y="0"/>
                      <a:pt x="926445" y="0"/>
                      <a:pt x="924989" y="1457"/>
                    </a:cubicBezTo>
                    <a:lnTo>
                      <a:pt x="914792" y="11656"/>
                    </a:lnTo>
                    <a:cubicBezTo>
                      <a:pt x="914792" y="11656"/>
                      <a:pt x="914792" y="11656"/>
                      <a:pt x="879832" y="49539"/>
                    </a:cubicBezTo>
                    <a:cubicBezTo>
                      <a:pt x="879832" y="49539"/>
                      <a:pt x="879832" y="49539"/>
                      <a:pt x="914792" y="90336"/>
                    </a:cubicBezTo>
                    <a:cubicBezTo>
                      <a:pt x="914792" y="90336"/>
                      <a:pt x="914792" y="90336"/>
                      <a:pt x="941012" y="116563"/>
                    </a:cubicBezTo>
                    <a:cubicBezTo>
                      <a:pt x="474876" y="174844"/>
                      <a:pt x="116534" y="571158"/>
                      <a:pt x="116534" y="1051980"/>
                    </a:cubicBezTo>
                    <a:cubicBezTo>
                      <a:pt x="116534" y="1570685"/>
                      <a:pt x="536056" y="1993225"/>
                      <a:pt x="1057546" y="1993225"/>
                    </a:cubicBezTo>
                    <a:cubicBezTo>
                      <a:pt x="1523682" y="1993225"/>
                      <a:pt x="1911157" y="1649365"/>
                      <a:pt x="1983991" y="1203512"/>
                    </a:cubicBezTo>
                    <a:cubicBezTo>
                      <a:pt x="1983991" y="1203512"/>
                      <a:pt x="1983991" y="1203512"/>
                      <a:pt x="1986827" y="1203512"/>
                    </a:cubicBezTo>
                    <a:lnTo>
                      <a:pt x="1986859" y="1203325"/>
                    </a:lnTo>
                    <a:lnTo>
                      <a:pt x="2103437" y="1203325"/>
                    </a:lnTo>
                    <a:cubicBezTo>
                      <a:pt x="2103431" y="1203388"/>
                      <a:pt x="2103425" y="1203450"/>
                      <a:pt x="2103407" y="1203512"/>
                    </a:cubicBezTo>
                    <a:lnTo>
                      <a:pt x="2103438" y="1203512"/>
                    </a:lnTo>
                    <a:cubicBezTo>
                      <a:pt x="2103389" y="1203860"/>
                      <a:pt x="2103339" y="1204209"/>
                      <a:pt x="2103241" y="1204550"/>
                    </a:cubicBezTo>
                    <a:cubicBezTo>
                      <a:pt x="2053396" y="1725255"/>
                      <a:pt x="1738714" y="2211013"/>
                      <a:pt x="1208705" y="2589213"/>
                    </a:cubicBezTo>
                    <a:cubicBezTo>
                      <a:pt x="1197047" y="2551363"/>
                      <a:pt x="1173732" y="2516425"/>
                      <a:pt x="1144587" y="2493133"/>
                    </a:cubicBezTo>
                    <a:cubicBezTo>
                      <a:pt x="1410546" y="2301963"/>
                      <a:pt x="1625069" y="2078341"/>
                      <a:pt x="1769840" y="1830454"/>
                    </a:cubicBezTo>
                    <a:cubicBezTo>
                      <a:pt x="1582746" y="2004509"/>
                      <a:pt x="1331841" y="2109788"/>
                      <a:pt x="1057546" y="2109788"/>
                    </a:cubicBezTo>
                    <a:cubicBezTo>
                      <a:pt x="471963" y="2109788"/>
                      <a:pt x="0" y="1634794"/>
                      <a:pt x="0" y="1051980"/>
                    </a:cubicBezTo>
                    <a:cubicBezTo>
                      <a:pt x="0" y="512877"/>
                      <a:pt x="402042" y="67024"/>
                      <a:pt x="926445" y="0"/>
                    </a:cubicBezTo>
                    <a:close/>
                  </a:path>
                </a:pathLst>
              </a:custGeom>
              <a:solidFill>
                <a:srgbClr val="429A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a:lnSpc>
                    <a:spcPct val="85000"/>
                  </a:lnSpc>
                </a:pPr>
                <a:endParaRPr lang="en-US" sz="1000">
                  <a:gradFill>
                    <a:gsLst>
                      <a:gs pos="0">
                        <a:srgbClr val="FFFFFF"/>
                      </a:gs>
                      <a:gs pos="100000">
                        <a:srgbClr val="FFFFFF"/>
                      </a:gs>
                    </a:gsLst>
                    <a:lin ang="5400000" scaled="0"/>
                  </a:gradFill>
                </a:endParaRPr>
              </a:p>
            </p:txBody>
          </p:sp>
        </p:grpSp>
        <p:grpSp>
          <p:nvGrpSpPr>
            <p:cNvPr id="25" name="Group 24"/>
            <p:cNvGrpSpPr/>
            <p:nvPr/>
          </p:nvGrpSpPr>
          <p:grpSpPr>
            <a:xfrm>
              <a:off x="3536842" y="2770903"/>
              <a:ext cx="2934370" cy="2942753"/>
              <a:chOff x="3044826" y="2553263"/>
              <a:chExt cx="3497887" cy="3507881"/>
            </a:xfrm>
            <a:solidFill>
              <a:srgbClr val="0070C0"/>
            </a:solidFill>
          </p:grpSpPr>
          <p:sp>
            <p:nvSpPr>
              <p:cNvPr id="26" name="TextBox 25"/>
              <p:cNvSpPr txBox="1"/>
              <p:nvPr/>
            </p:nvSpPr>
            <p:spPr>
              <a:xfrm>
                <a:off x="3795967" y="3768440"/>
                <a:ext cx="674978" cy="292286"/>
              </a:xfrm>
              <a:prstGeom prst="rect">
                <a:avLst/>
              </a:prstGeom>
              <a:noFill/>
            </p:spPr>
            <p:txBody>
              <a:bodyPr wrap="none" lIns="0" tIns="0" rIns="0" bIns="0" rtlCol="0" anchor="ctr">
                <a:spAutoFit/>
              </a:bodyPr>
              <a:lstStyle/>
              <a:p>
                <a:pPr algn="ctr"/>
                <a:r>
                  <a:rPr lang="en-US" sz="1100" spc="-60" dirty="0">
                    <a:solidFill>
                      <a:srgbClr val="0070C0"/>
                    </a:solidFill>
                  </a:rPr>
                  <a:t>Sprint</a:t>
                </a:r>
              </a:p>
            </p:txBody>
          </p:sp>
          <p:sp>
            <p:nvSpPr>
              <p:cNvPr id="27" name="Freeform 25"/>
              <p:cNvSpPr>
                <a:spLocks/>
              </p:cNvSpPr>
              <p:nvPr/>
            </p:nvSpPr>
            <p:spPr bwMode="auto">
              <a:xfrm>
                <a:off x="3183313" y="4040936"/>
                <a:ext cx="3359400" cy="2020208"/>
              </a:xfrm>
              <a:custGeom>
                <a:avLst/>
                <a:gdLst/>
                <a:ahLst/>
                <a:cxnLst/>
                <a:rect l="l" t="t" r="r" b="b"/>
                <a:pathLst>
                  <a:path w="3359400" h="2020208">
                    <a:moveTo>
                      <a:pt x="0" y="0"/>
                    </a:moveTo>
                    <a:cubicBezTo>
                      <a:pt x="0" y="0"/>
                      <a:pt x="0" y="0"/>
                      <a:pt x="6238" y="5544"/>
                    </a:cubicBezTo>
                    <a:lnTo>
                      <a:pt x="5711" y="2855"/>
                    </a:lnTo>
                    <a:cubicBezTo>
                      <a:pt x="5711" y="2855"/>
                      <a:pt x="5711" y="2855"/>
                      <a:pt x="8002" y="5146"/>
                    </a:cubicBezTo>
                    <a:lnTo>
                      <a:pt x="24039" y="21183"/>
                    </a:lnTo>
                    <a:cubicBezTo>
                      <a:pt x="24039" y="21183"/>
                      <a:pt x="24039" y="21183"/>
                      <a:pt x="60364" y="52318"/>
                    </a:cubicBezTo>
                    <a:cubicBezTo>
                      <a:pt x="60941" y="51786"/>
                      <a:pt x="65051" y="47993"/>
                      <a:pt x="94336" y="20962"/>
                    </a:cubicBezTo>
                    <a:cubicBezTo>
                      <a:pt x="94336" y="20962"/>
                      <a:pt x="94336" y="20962"/>
                      <a:pt x="95974" y="19652"/>
                    </a:cubicBezTo>
                    <a:lnTo>
                      <a:pt x="107438" y="10481"/>
                    </a:lnTo>
                    <a:cubicBezTo>
                      <a:pt x="107441" y="10514"/>
                      <a:pt x="107444" y="10548"/>
                      <a:pt x="107454" y="10581"/>
                    </a:cubicBezTo>
                    <a:lnTo>
                      <a:pt x="110441" y="8092"/>
                    </a:lnTo>
                    <a:cubicBezTo>
                      <a:pt x="157569" y="374641"/>
                      <a:pt x="445576" y="670500"/>
                      <a:pt x="809512" y="730718"/>
                    </a:cubicBezTo>
                    <a:cubicBezTo>
                      <a:pt x="809512" y="730718"/>
                      <a:pt x="809512" y="730718"/>
                      <a:pt x="809512" y="838065"/>
                    </a:cubicBezTo>
                    <a:cubicBezTo>
                      <a:pt x="611488" y="808729"/>
                      <a:pt x="433438" y="718330"/>
                      <a:pt x="296736" y="584843"/>
                    </a:cubicBezTo>
                    <a:cubicBezTo>
                      <a:pt x="704003" y="1288835"/>
                      <a:pt x="1721169" y="1787007"/>
                      <a:pt x="2906065" y="1787007"/>
                    </a:cubicBezTo>
                    <a:cubicBezTo>
                      <a:pt x="2997780" y="1787007"/>
                      <a:pt x="3089495" y="1784386"/>
                      <a:pt x="3181210" y="1779146"/>
                    </a:cubicBezTo>
                    <a:cubicBezTo>
                      <a:pt x="3181210" y="1779146"/>
                      <a:pt x="3181210" y="1779146"/>
                      <a:pt x="3170729" y="1624551"/>
                    </a:cubicBezTo>
                    <a:lnTo>
                      <a:pt x="3359400" y="1810589"/>
                    </a:lnTo>
                    <a:cubicBezTo>
                      <a:pt x="3359400" y="1810589"/>
                      <a:pt x="3359400" y="1810589"/>
                      <a:pt x="3199553" y="2020208"/>
                    </a:cubicBezTo>
                    <a:cubicBezTo>
                      <a:pt x="3199553" y="2020208"/>
                      <a:pt x="3199553" y="2020208"/>
                      <a:pt x="3189072" y="1883956"/>
                    </a:cubicBezTo>
                    <a:cubicBezTo>
                      <a:pt x="3094736" y="1889196"/>
                      <a:pt x="3000400" y="1891816"/>
                      <a:pt x="2906065" y="1891816"/>
                    </a:cubicBezTo>
                    <a:cubicBezTo>
                      <a:pt x="2133036" y="1891816"/>
                      <a:pt x="1404554" y="1687437"/>
                      <a:pt x="856883" y="1312742"/>
                    </a:cubicBezTo>
                    <a:cubicBezTo>
                      <a:pt x="338036" y="961630"/>
                      <a:pt x="36686" y="497847"/>
                      <a:pt x="0"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a:endParaRPr lang="en-US" sz="800">
                  <a:gradFill>
                    <a:gsLst>
                      <a:gs pos="0">
                        <a:srgbClr val="FFFFFF"/>
                      </a:gs>
                      <a:gs pos="100000">
                        <a:srgbClr val="FFFFFF"/>
                      </a:gs>
                    </a:gsLst>
                    <a:lin ang="5400000" scaled="0"/>
                  </a:gradFill>
                </a:endParaRPr>
              </a:p>
            </p:txBody>
          </p:sp>
          <p:sp>
            <p:nvSpPr>
              <p:cNvPr id="28" name="Freeform 7"/>
              <p:cNvSpPr>
                <a:spLocks/>
              </p:cNvSpPr>
              <p:nvPr/>
            </p:nvSpPr>
            <p:spPr bwMode="auto">
              <a:xfrm>
                <a:off x="4045651" y="4637718"/>
                <a:ext cx="175609" cy="395476"/>
              </a:xfrm>
              <a:custGeom>
                <a:avLst/>
                <a:gdLst>
                  <a:gd name="T0" fmla="*/ 0 w 123"/>
                  <a:gd name="T1" fmla="*/ 0 h 277"/>
                  <a:gd name="T2" fmla="*/ 123 w 123"/>
                  <a:gd name="T3" fmla="*/ 140 h 277"/>
                  <a:gd name="T4" fmla="*/ 0 w 123"/>
                  <a:gd name="T5" fmla="*/ 277 h 277"/>
                  <a:gd name="T6" fmla="*/ 0 w 123"/>
                  <a:gd name="T7" fmla="*/ 0 h 277"/>
                </a:gdLst>
                <a:ahLst/>
                <a:cxnLst>
                  <a:cxn ang="0">
                    <a:pos x="T0" y="T1"/>
                  </a:cxn>
                  <a:cxn ang="0">
                    <a:pos x="T2" y="T3"/>
                  </a:cxn>
                  <a:cxn ang="0">
                    <a:pos x="T4" y="T5"/>
                  </a:cxn>
                  <a:cxn ang="0">
                    <a:pos x="T6" y="T7"/>
                  </a:cxn>
                </a:cxnLst>
                <a:rect l="0" t="0" r="r" b="b"/>
                <a:pathLst>
                  <a:path w="123" h="277">
                    <a:moveTo>
                      <a:pt x="0" y="0"/>
                    </a:moveTo>
                    <a:lnTo>
                      <a:pt x="123" y="140"/>
                    </a:lnTo>
                    <a:lnTo>
                      <a:pt x="0" y="277"/>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a:endParaRPr lang="en-US" sz="800">
                  <a:gradFill>
                    <a:gsLst>
                      <a:gs pos="0">
                        <a:srgbClr val="FFFFFF"/>
                      </a:gs>
                      <a:gs pos="100000">
                        <a:srgbClr val="FFFFFF"/>
                      </a:gs>
                    </a:gsLst>
                    <a:lin ang="5400000" scaled="0"/>
                  </a:gradFill>
                </a:endParaRPr>
              </a:p>
            </p:txBody>
          </p:sp>
          <p:sp>
            <p:nvSpPr>
              <p:cNvPr id="29" name="Freeform 8"/>
              <p:cNvSpPr>
                <a:spLocks/>
              </p:cNvSpPr>
              <p:nvPr/>
            </p:nvSpPr>
            <p:spPr bwMode="auto">
              <a:xfrm>
                <a:off x="3044826" y="3846768"/>
                <a:ext cx="395476" cy="175609"/>
              </a:xfrm>
              <a:custGeom>
                <a:avLst/>
                <a:gdLst>
                  <a:gd name="T0" fmla="*/ 277 w 277"/>
                  <a:gd name="T1" fmla="*/ 0 h 123"/>
                  <a:gd name="T2" fmla="*/ 139 w 277"/>
                  <a:gd name="T3" fmla="*/ 123 h 123"/>
                  <a:gd name="T4" fmla="*/ 0 w 277"/>
                  <a:gd name="T5" fmla="*/ 0 h 123"/>
                  <a:gd name="T6" fmla="*/ 277 w 277"/>
                  <a:gd name="T7" fmla="*/ 0 h 123"/>
                </a:gdLst>
                <a:ahLst/>
                <a:cxnLst>
                  <a:cxn ang="0">
                    <a:pos x="T0" y="T1"/>
                  </a:cxn>
                  <a:cxn ang="0">
                    <a:pos x="T2" y="T3"/>
                  </a:cxn>
                  <a:cxn ang="0">
                    <a:pos x="T4" y="T5"/>
                  </a:cxn>
                  <a:cxn ang="0">
                    <a:pos x="T6" y="T7"/>
                  </a:cxn>
                </a:cxnLst>
                <a:rect l="0" t="0" r="r" b="b"/>
                <a:pathLst>
                  <a:path w="277" h="123">
                    <a:moveTo>
                      <a:pt x="277" y="0"/>
                    </a:moveTo>
                    <a:lnTo>
                      <a:pt x="139" y="123"/>
                    </a:lnTo>
                    <a:lnTo>
                      <a:pt x="0" y="0"/>
                    </a:lnTo>
                    <a:lnTo>
                      <a:pt x="277"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a:endParaRPr lang="en-US" sz="800">
                  <a:gradFill>
                    <a:gsLst>
                      <a:gs pos="0">
                        <a:srgbClr val="FFFFFF"/>
                      </a:gs>
                      <a:gs pos="100000">
                        <a:srgbClr val="FFFFFF"/>
                      </a:gs>
                    </a:gsLst>
                    <a:lin ang="5400000" scaled="0"/>
                  </a:gradFill>
                </a:endParaRPr>
              </a:p>
            </p:txBody>
          </p:sp>
          <p:sp>
            <p:nvSpPr>
              <p:cNvPr id="30" name="Freeform 26"/>
              <p:cNvSpPr>
                <a:spLocks/>
              </p:cNvSpPr>
              <p:nvPr/>
            </p:nvSpPr>
            <p:spPr bwMode="auto">
              <a:xfrm>
                <a:off x="3186170" y="2553263"/>
                <a:ext cx="1900281" cy="2328594"/>
              </a:xfrm>
              <a:custGeom>
                <a:avLst/>
                <a:gdLst/>
                <a:ahLst/>
                <a:cxnLst/>
                <a:rect l="l" t="t" r="r" b="b"/>
                <a:pathLst>
                  <a:path w="1900281" h="2328594">
                    <a:moveTo>
                      <a:pt x="805107" y="0"/>
                    </a:moveTo>
                    <a:cubicBezTo>
                      <a:pt x="805107" y="0"/>
                      <a:pt x="805107" y="0"/>
                      <a:pt x="810352" y="0"/>
                    </a:cubicBezTo>
                    <a:cubicBezTo>
                      <a:pt x="823465" y="31409"/>
                      <a:pt x="841822" y="60202"/>
                      <a:pt x="868047" y="83759"/>
                    </a:cubicBezTo>
                    <a:cubicBezTo>
                      <a:pt x="618596" y="261380"/>
                      <a:pt x="418547" y="471580"/>
                      <a:pt x="287213" y="705241"/>
                    </a:cubicBezTo>
                    <a:cubicBezTo>
                      <a:pt x="456580" y="536656"/>
                      <a:pt x="690024" y="434024"/>
                      <a:pt x="946445" y="434024"/>
                    </a:cubicBezTo>
                    <a:cubicBezTo>
                      <a:pt x="1473151" y="434024"/>
                      <a:pt x="1900281" y="861154"/>
                      <a:pt x="1900281" y="1385240"/>
                    </a:cubicBezTo>
                    <a:cubicBezTo>
                      <a:pt x="1900281" y="1870019"/>
                      <a:pt x="1533421" y="2270945"/>
                      <a:pt x="1064364" y="2328594"/>
                    </a:cubicBezTo>
                    <a:cubicBezTo>
                      <a:pt x="1064364" y="2328594"/>
                      <a:pt x="1064364" y="2328594"/>
                      <a:pt x="1065674" y="2327284"/>
                    </a:cubicBezTo>
                    <a:lnTo>
                      <a:pt x="1074846" y="2318112"/>
                    </a:lnTo>
                    <a:cubicBezTo>
                      <a:pt x="1074846" y="2318112"/>
                      <a:pt x="1074846" y="2318112"/>
                      <a:pt x="1106291" y="2284047"/>
                    </a:cubicBezTo>
                    <a:cubicBezTo>
                      <a:pt x="1106291" y="2284047"/>
                      <a:pt x="1106291" y="2284047"/>
                      <a:pt x="1074846" y="2249981"/>
                    </a:cubicBezTo>
                    <a:cubicBezTo>
                      <a:pt x="1074846" y="2249981"/>
                      <a:pt x="1074846" y="2249981"/>
                      <a:pt x="1053882" y="2223777"/>
                    </a:cubicBezTo>
                    <a:cubicBezTo>
                      <a:pt x="1470531" y="2171368"/>
                      <a:pt x="1795464" y="1814990"/>
                      <a:pt x="1795464" y="1385240"/>
                    </a:cubicBezTo>
                    <a:cubicBezTo>
                      <a:pt x="1795464" y="918803"/>
                      <a:pt x="1415502" y="538841"/>
                      <a:pt x="946445" y="538841"/>
                    </a:cubicBezTo>
                    <a:cubicBezTo>
                      <a:pt x="529796" y="538841"/>
                      <a:pt x="181279" y="842811"/>
                      <a:pt x="113148" y="1241116"/>
                    </a:cubicBezTo>
                    <a:cubicBezTo>
                      <a:pt x="113148" y="1241116"/>
                      <a:pt x="113148" y="1241116"/>
                      <a:pt x="5710" y="1241116"/>
                    </a:cubicBezTo>
                    <a:cubicBezTo>
                      <a:pt x="5733" y="1240969"/>
                      <a:pt x="5756" y="1240823"/>
                      <a:pt x="5798" y="1240679"/>
                    </a:cubicBezTo>
                    <a:lnTo>
                      <a:pt x="0" y="1240679"/>
                    </a:lnTo>
                    <a:cubicBezTo>
                      <a:pt x="47205" y="774770"/>
                      <a:pt x="327812" y="337653"/>
                      <a:pt x="805107"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a:endParaRPr lang="en-US" sz="800">
                  <a:gradFill>
                    <a:gsLst>
                      <a:gs pos="0">
                        <a:srgbClr val="FFFFFF"/>
                      </a:gs>
                      <a:gs pos="100000">
                        <a:srgbClr val="FFFFFF"/>
                      </a:gs>
                    </a:gsLst>
                    <a:lin ang="5400000" scaled="0"/>
                  </a:gradFill>
                </a:endParaRPr>
              </a:p>
            </p:txBody>
          </p:sp>
        </p:grpSp>
        <p:sp>
          <p:nvSpPr>
            <p:cNvPr id="31" name="TextBox 30"/>
            <p:cNvSpPr txBox="1"/>
            <p:nvPr/>
          </p:nvSpPr>
          <p:spPr>
            <a:xfrm>
              <a:off x="502229" y="1446196"/>
              <a:ext cx="2300412" cy="621910"/>
            </a:xfrm>
            <a:prstGeom prst="rect">
              <a:avLst/>
            </a:prstGeom>
            <a:noFill/>
          </p:spPr>
          <p:txBody>
            <a:bodyPr wrap="none" lIns="0" tIns="0" rIns="0" bIns="0" rtlCol="0" anchor="t" anchorCtr="0">
              <a:spAutoFit/>
            </a:bodyPr>
            <a:lstStyle/>
            <a:p>
              <a:pPr>
                <a:lnSpc>
                  <a:spcPct val="90000"/>
                </a:lnSpc>
              </a:pPr>
              <a:r>
                <a:rPr lang="en-US" sz="2000" spc="-150" dirty="0">
                  <a:solidFill>
                    <a:srgbClr val="910091">
                      <a:lumMod val="75000"/>
                    </a:srgbClr>
                  </a:solidFill>
                  <a:latin typeface="Segoe UI Light"/>
                </a:rPr>
                <a:t>Define</a:t>
              </a:r>
            </a:p>
            <a:p>
              <a:pPr>
                <a:lnSpc>
                  <a:spcPct val="90000"/>
                </a:lnSpc>
              </a:pPr>
              <a:r>
                <a:rPr lang="en-US" sz="1100" spc="-60" dirty="0">
                  <a:solidFill>
                    <a:srgbClr val="292929">
                      <a:lumMod val="95000"/>
                    </a:srgbClr>
                  </a:solidFill>
                </a:rPr>
                <a:t>Ideas and requirements</a:t>
              </a:r>
            </a:p>
          </p:txBody>
        </p:sp>
        <p:sp>
          <p:nvSpPr>
            <p:cNvPr id="32" name="TextBox 31"/>
            <p:cNvSpPr txBox="1"/>
            <p:nvPr/>
          </p:nvSpPr>
          <p:spPr>
            <a:xfrm>
              <a:off x="502229" y="4104048"/>
              <a:ext cx="2465330" cy="621910"/>
            </a:xfrm>
            <a:prstGeom prst="rect">
              <a:avLst/>
            </a:prstGeom>
            <a:noFill/>
          </p:spPr>
          <p:txBody>
            <a:bodyPr wrap="none" lIns="0" tIns="0" rIns="0" bIns="0" rtlCol="0" anchor="t" anchorCtr="0">
              <a:spAutoFit/>
            </a:bodyPr>
            <a:lstStyle/>
            <a:p>
              <a:pPr>
                <a:lnSpc>
                  <a:spcPct val="90000"/>
                </a:lnSpc>
              </a:pPr>
              <a:r>
                <a:rPr lang="en-US" sz="2000" spc="-150" dirty="0">
                  <a:solidFill>
                    <a:srgbClr val="FF8A00"/>
                  </a:solidFill>
                  <a:latin typeface="Segoe UI Light"/>
                </a:rPr>
                <a:t>Develop</a:t>
              </a:r>
            </a:p>
            <a:p>
              <a:pPr>
                <a:lnSpc>
                  <a:spcPct val="90000"/>
                </a:lnSpc>
              </a:pPr>
              <a:r>
                <a:rPr lang="en-US" sz="1100" spc="-60" dirty="0">
                  <a:solidFill>
                    <a:srgbClr val="292929">
                      <a:lumMod val="95000"/>
                    </a:srgbClr>
                  </a:solidFill>
                </a:rPr>
                <a:t>Ideas to working software</a:t>
              </a:r>
            </a:p>
          </p:txBody>
        </p:sp>
        <p:sp>
          <p:nvSpPr>
            <p:cNvPr id="33" name="TextBox 32"/>
            <p:cNvSpPr txBox="1"/>
            <p:nvPr/>
          </p:nvSpPr>
          <p:spPr>
            <a:xfrm>
              <a:off x="6865666" y="1593068"/>
              <a:ext cx="4802326" cy="621910"/>
            </a:xfrm>
            <a:prstGeom prst="rect">
              <a:avLst/>
            </a:prstGeom>
            <a:noFill/>
          </p:spPr>
          <p:txBody>
            <a:bodyPr wrap="none" lIns="0" tIns="0" rIns="0" bIns="0" rtlCol="0" anchor="t" anchorCtr="0">
              <a:spAutoFit/>
            </a:bodyPr>
            <a:lstStyle/>
            <a:p>
              <a:pPr algn="r">
                <a:lnSpc>
                  <a:spcPct val="90000"/>
                </a:lnSpc>
              </a:pPr>
              <a:r>
                <a:rPr lang="en-US" sz="2000" spc="-150" dirty="0">
                  <a:solidFill>
                    <a:srgbClr val="00AEEF"/>
                  </a:solidFill>
                  <a:latin typeface="Segoe UI Light"/>
                </a:rPr>
                <a:t>Operate</a:t>
              </a:r>
            </a:p>
            <a:p>
              <a:pPr>
                <a:lnSpc>
                  <a:spcPct val="90000"/>
                </a:lnSpc>
              </a:pPr>
              <a:r>
                <a:rPr lang="en-US" sz="1100" spc="-60" dirty="0" smtClean="0">
                  <a:solidFill>
                    <a:srgbClr val="292929">
                      <a:lumMod val="95000"/>
                    </a:srgbClr>
                  </a:solidFill>
                </a:rPr>
                <a:t>			Deployment </a:t>
              </a:r>
              <a:r>
                <a:rPr lang="en-US" sz="1100" spc="-60" dirty="0">
                  <a:solidFill>
                    <a:srgbClr val="292929">
                      <a:lumMod val="95000"/>
                    </a:srgbClr>
                  </a:solidFill>
                </a:rPr>
                <a:t>to feedback</a:t>
              </a:r>
            </a:p>
          </p:txBody>
        </p:sp>
        <p:sp>
          <p:nvSpPr>
            <p:cNvPr id="34" name="TextBox 33"/>
            <p:cNvSpPr txBox="1"/>
            <p:nvPr/>
          </p:nvSpPr>
          <p:spPr>
            <a:xfrm>
              <a:off x="9407805" y="4185978"/>
              <a:ext cx="2053877" cy="621910"/>
            </a:xfrm>
            <a:prstGeom prst="rect">
              <a:avLst/>
            </a:prstGeom>
            <a:noFill/>
          </p:spPr>
          <p:txBody>
            <a:bodyPr wrap="none" lIns="0" tIns="0" rIns="0" bIns="0" rtlCol="0" anchor="t" anchorCtr="0">
              <a:spAutoFit/>
            </a:bodyPr>
            <a:lstStyle/>
            <a:p>
              <a:pPr algn="r">
                <a:lnSpc>
                  <a:spcPct val="90000"/>
                </a:lnSpc>
              </a:pPr>
              <a:r>
                <a:rPr lang="en-US" sz="2000" spc="-150" dirty="0">
                  <a:solidFill>
                    <a:srgbClr val="8CC600"/>
                  </a:solidFill>
                  <a:latin typeface="Segoe UI Light"/>
                </a:rPr>
                <a:t>Deploy</a:t>
              </a:r>
            </a:p>
            <a:p>
              <a:pPr algn="r">
                <a:lnSpc>
                  <a:spcPct val="90000"/>
                </a:lnSpc>
              </a:pPr>
              <a:r>
                <a:rPr lang="en-US" sz="1100" spc="-60" dirty="0">
                  <a:solidFill>
                    <a:srgbClr val="292929">
                      <a:lumMod val="95000"/>
                    </a:srgbClr>
                  </a:solidFill>
                </a:rPr>
                <a:t>Across environments</a:t>
              </a:r>
            </a:p>
          </p:txBody>
        </p:sp>
        <p:sp>
          <p:nvSpPr>
            <p:cNvPr id="35" name="TextBox 34"/>
            <p:cNvSpPr txBox="1"/>
            <p:nvPr/>
          </p:nvSpPr>
          <p:spPr>
            <a:xfrm>
              <a:off x="4213359" y="5958586"/>
              <a:ext cx="3198738" cy="621910"/>
            </a:xfrm>
            <a:prstGeom prst="rect">
              <a:avLst/>
            </a:prstGeom>
            <a:noFill/>
          </p:spPr>
          <p:txBody>
            <a:bodyPr wrap="none" lIns="0" tIns="0" rIns="0" bIns="0" rtlCol="0" anchor="t" anchorCtr="0">
              <a:spAutoFit/>
            </a:bodyPr>
            <a:lstStyle/>
            <a:p>
              <a:pPr>
                <a:lnSpc>
                  <a:spcPct val="90000"/>
                </a:lnSpc>
              </a:pPr>
              <a:r>
                <a:rPr lang="en-US" sz="2000" spc="-150" dirty="0" smtClean="0">
                  <a:solidFill>
                    <a:srgbClr val="C00000"/>
                  </a:solidFill>
                  <a:latin typeface="Segoe UI Light"/>
                </a:rPr>
                <a:t>Test</a:t>
              </a:r>
              <a:endParaRPr lang="en-US" sz="2000" spc="-150" dirty="0">
                <a:solidFill>
                  <a:srgbClr val="C00000"/>
                </a:solidFill>
                <a:latin typeface="Segoe UI Light"/>
              </a:endParaRPr>
            </a:p>
            <a:p>
              <a:pPr>
                <a:lnSpc>
                  <a:spcPct val="90000"/>
                </a:lnSpc>
              </a:pPr>
              <a:r>
                <a:rPr lang="en-US" sz="1100" spc="-60" dirty="0" smtClean="0">
                  <a:solidFill>
                    <a:srgbClr val="292929">
                      <a:lumMod val="95000"/>
                    </a:srgbClr>
                  </a:solidFill>
                </a:rPr>
                <a:t>For user expectations and quality</a:t>
              </a:r>
              <a:endParaRPr lang="en-US" sz="1100" spc="-60" dirty="0">
                <a:solidFill>
                  <a:srgbClr val="292929">
                    <a:lumMod val="95000"/>
                  </a:srgbClr>
                </a:solidFill>
              </a:endParaRPr>
            </a:p>
          </p:txBody>
        </p:sp>
      </p:grpSp>
    </p:spTree>
    <p:extLst>
      <p:ext uri="{BB962C8B-B14F-4D97-AF65-F5344CB8AC3E}">
        <p14:creationId xmlns:p14="http://schemas.microsoft.com/office/powerpoint/2010/main" val="1669677027"/>
      </p:ext>
    </p:extLst>
  </p:cSld>
  <p:clrMapOvr>
    <a:masterClrMapping/>
  </p:clrMapOvr>
  <p:transition spd="slow">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altLang="ko-KR" b="1" dirty="0"/>
              <a:t>Step 8. Testing closure activities</a:t>
            </a:r>
          </a:p>
          <a:p>
            <a:pPr lvl="1"/>
            <a:r>
              <a:rPr lang="en-US" altLang="ko-KR" sz="2000" dirty="0"/>
              <a:t>Evaluating</a:t>
            </a:r>
          </a:p>
          <a:p>
            <a:pPr lvl="2"/>
            <a:r>
              <a:rPr lang="en-US" altLang="ko-KR" sz="1800" dirty="0"/>
              <a:t>Evaluate test target</a:t>
            </a:r>
          </a:p>
          <a:p>
            <a:pPr lvl="2"/>
            <a:r>
              <a:rPr lang="en-US" altLang="ko-KR" sz="1800" dirty="0"/>
              <a:t>Evaluate test process for </a:t>
            </a:r>
            <a:r>
              <a:rPr lang="en-US" altLang="ko-KR" sz="1800" dirty="0" smtClean="0"/>
              <a:t>improving next </a:t>
            </a:r>
            <a:r>
              <a:rPr lang="en-US" altLang="ko-KR" sz="1800" dirty="0"/>
              <a:t>text</a:t>
            </a:r>
          </a:p>
          <a:p>
            <a:pPr lvl="1"/>
            <a:r>
              <a:rPr lang="en-US" altLang="ko-KR" sz="2000" dirty="0"/>
              <a:t>Final reporting</a:t>
            </a:r>
          </a:p>
          <a:p>
            <a:pPr lvl="1"/>
            <a:r>
              <a:rPr lang="en-US" altLang="ko-KR" sz="2000" dirty="0"/>
              <a:t>Store test-ware</a:t>
            </a:r>
          </a:p>
        </p:txBody>
      </p:sp>
      <p:sp>
        <p:nvSpPr>
          <p:cNvPr id="4" name="Text Placeholder 3"/>
          <p:cNvSpPr>
            <a:spLocks noGrp="1"/>
          </p:cNvSpPr>
          <p:nvPr>
            <p:ph type="body" sz="quarter" idx="11"/>
          </p:nvPr>
        </p:nvSpPr>
        <p:spPr/>
        <p:txBody>
          <a:bodyPr/>
          <a:lstStyle/>
          <a:p>
            <a:r>
              <a:rPr lang="en-IN" b="1" dirty="0"/>
              <a:t>Testing Automation – Testing Process</a:t>
            </a:r>
            <a:endParaRPr lang="en-IN" dirty="0"/>
          </a:p>
        </p:txBody>
      </p:sp>
    </p:spTree>
    <p:extLst>
      <p:ext uri="{BB962C8B-B14F-4D97-AF65-F5344CB8AC3E}">
        <p14:creationId xmlns:p14="http://schemas.microsoft.com/office/powerpoint/2010/main" val="2657071342"/>
      </p:ext>
    </p:extLst>
  </p:cSld>
  <p:clrMapOvr>
    <a:masterClrMapping/>
  </p:clrMapOvr>
  <p:transition spd="slow">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Text Placeholder 3"/>
          <p:cNvSpPr>
            <a:spLocks noGrp="1"/>
          </p:cNvSpPr>
          <p:nvPr>
            <p:ph type="body" sz="quarter" idx="11"/>
          </p:nvPr>
        </p:nvSpPr>
        <p:spPr/>
        <p:txBody>
          <a:bodyPr/>
          <a:lstStyle/>
          <a:p>
            <a:r>
              <a:rPr lang="en-IN" b="1" dirty="0" smtClean="0"/>
              <a:t>Testing Automation – Testing framework</a:t>
            </a:r>
            <a:endParaRPr lang="en-IN" dirty="0"/>
          </a:p>
        </p:txBody>
      </p:sp>
      <p:sp>
        <p:nvSpPr>
          <p:cNvPr id="5" name="Rectangle 4"/>
          <p:cNvSpPr/>
          <p:nvPr/>
        </p:nvSpPr>
        <p:spPr>
          <a:xfrm>
            <a:off x="997531" y="2528892"/>
            <a:ext cx="1500188" cy="3000375"/>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ko-KR" altLang="en-US"/>
          </a:p>
        </p:txBody>
      </p:sp>
      <p:sp>
        <p:nvSpPr>
          <p:cNvPr id="6" name="Rectangle 5"/>
          <p:cNvSpPr/>
          <p:nvPr/>
        </p:nvSpPr>
        <p:spPr>
          <a:xfrm>
            <a:off x="2712031" y="2528892"/>
            <a:ext cx="1500188" cy="3000375"/>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ko-KR" altLang="en-US"/>
          </a:p>
        </p:txBody>
      </p:sp>
      <p:sp>
        <p:nvSpPr>
          <p:cNvPr id="7" name="Rectangle 6"/>
          <p:cNvSpPr/>
          <p:nvPr/>
        </p:nvSpPr>
        <p:spPr>
          <a:xfrm>
            <a:off x="6283906" y="2528892"/>
            <a:ext cx="1500188" cy="3000375"/>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ko-KR" altLang="en-US" dirty="0"/>
          </a:p>
        </p:txBody>
      </p:sp>
      <p:sp>
        <p:nvSpPr>
          <p:cNvPr id="8" name="Rectangle 7"/>
          <p:cNvSpPr/>
          <p:nvPr/>
        </p:nvSpPr>
        <p:spPr>
          <a:xfrm>
            <a:off x="4355094" y="2528892"/>
            <a:ext cx="1785937" cy="3000375"/>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ko-KR" altLang="en-US"/>
          </a:p>
        </p:txBody>
      </p:sp>
      <p:cxnSp>
        <p:nvCxnSpPr>
          <p:cNvPr id="9" name="Straight Connector 8"/>
          <p:cNvCxnSpPr/>
          <p:nvPr/>
        </p:nvCxnSpPr>
        <p:spPr>
          <a:xfrm rot="5400000">
            <a:off x="855450" y="4171160"/>
            <a:ext cx="3429000" cy="1588"/>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2569950" y="4171160"/>
            <a:ext cx="3429000" cy="1588"/>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4498763" y="4171160"/>
            <a:ext cx="3429000" cy="158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Rectangle 3"/>
          <p:cNvSpPr txBox="1">
            <a:spLocks noChangeArrowheads="1"/>
          </p:cNvSpPr>
          <p:nvPr/>
        </p:nvSpPr>
        <p:spPr>
          <a:xfrm>
            <a:off x="122819" y="1485111"/>
            <a:ext cx="7537450" cy="400844"/>
          </a:xfrm>
          <a:prstGeom prst="rect">
            <a:avLst/>
          </a:prstGeom>
        </p:spPr>
        <p:txBody>
          <a:bodyPr vert="horz" lIns="0" tIns="0" rIns="0" bIns="0" rtlCol="0">
            <a:normAutofit/>
          </a:bodyPr>
          <a:lstStyle>
            <a:lvl1pPr marL="177800" indent="-177800" algn="l" defTabSz="457200" rtl="0" eaLnBrk="1" latinLnBrk="0" hangingPunct="1">
              <a:spcBef>
                <a:spcPct val="20000"/>
              </a:spcBef>
              <a:buFont typeface="Arial"/>
              <a:buChar char="•"/>
              <a:defRPr sz="1800" kern="1200">
                <a:solidFill>
                  <a:schemeClr val="tx1"/>
                </a:solidFill>
                <a:latin typeface="+mj-lt"/>
                <a:ea typeface="+mn-ea"/>
                <a:cs typeface="Myriad Pro"/>
              </a:defRPr>
            </a:lvl1pPr>
            <a:lvl2pPr marL="446088" indent="-222250" algn="l" defTabSz="457200" rtl="0" eaLnBrk="1" latinLnBrk="0" hangingPunct="1">
              <a:spcBef>
                <a:spcPct val="20000"/>
              </a:spcBef>
              <a:buFont typeface="Arial"/>
              <a:buChar char="–"/>
              <a:defRPr sz="1600" kern="1200">
                <a:solidFill>
                  <a:schemeClr val="tx1"/>
                </a:solidFill>
                <a:latin typeface="+mj-lt"/>
                <a:ea typeface="+mn-ea"/>
                <a:cs typeface="Myriad Pro"/>
              </a:defRPr>
            </a:lvl2pPr>
            <a:lvl3pPr marL="623888" indent="-177800" algn="l" defTabSz="457200" rtl="0" eaLnBrk="1" latinLnBrk="0" hangingPunct="1">
              <a:spcBef>
                <a:spcPct val="20000"/>
              </a:spcBef>
              <a:buFont typeface="Arial"/>
              <a:buChar char="•"/>
              <a:defRPr sz="1400" kern="1200">
                <a:solidFill>
                  <a:schemeClr val="tx1"/>
                </a:solidFill>
                <a:latin typeface="+mj-lt"/>
                <a:ea typeface="+mn-ea"/>
                <a:cs typeface="Myriad Pro"/>
              </a:defRPr>
            </a:lvl3pPr>
            <a:lvl4pPr marL="808038" indent="-184150" algn="l" defTabSz="457200" rtl="0" eaLnBrk="1" latinLnBrk="0" hangingPunct="1">
              <a:spcBef>
                <a:spcPct val="20000"/>
              </a:spcBef>
              <a:buFont typeface="Arial"/>
              <a:buChar char="–"/>
              <a:defRPr sz="1200" kern="1200">
                <a:solidFill>
                  <a:schemeClr val="tx1"/>
                </a:solidFill>
                <a:latin typeface="+mj-lt"/>
                <a:ea typeface="+mn-ea"/>
                <a:cs typeface="Myriad Pro"/>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3838" lvl="1" indent="0">
              <a:buNone/>
            </a:pPr>
            <a:r>
              <a:rPr lang="en-US" altLang="ko-KR" sz="1800" dirty="0" smtClean="0"/>
              <a:t>Tools and environment to support executing testing</a:t>
            </a:r>
          </a:p>
        </p:txBody>
      </p:sp>
      <p:sp>
        <p:nvSpPr>
          <p:cNvPr id="13" name="Rectangle 12"/>
          <p:cNvSpPr/>
          <p:nvPr/>
        </p:nvSpPr>
        <p:spPr>
          <a:xfrm>
            <a:off x="1211844" y="3743329"/>
            <a:ext cx="2714625" cy="500063"/>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ko-KR" sz="1200" dirty="0">
                <a:latin typeface="+mj-lt"/>
              </a:rPr>
              <a:t>Unit Test Framework</a:t>
            </a:r>
            <a:endParaRPr lang="ko-KR" altLang="en-US" sz="1200" dirty="0">
              <a:latin typeface="+mj-lt"/>
            </a:endParaRPr>
          </a:p>
        </p:txBody>
      </p:sp>
      <p:sp>
        <p:nvSpPr>
          <p:cNvPr id="14" name="Rectangle 13"/>
          <p:cNvSpPr/>
          <p:nvPr/>
        </p:nvSpPr>
        <p:spPr>
          <a:xfrm>
            <a:off x="4569406" y="4386267"/>
            <a:ext cx="1143000" cy="500062"/>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ko-KR" sz="1100" dirty="0">
                <a:latin typeface="+mj-lt"/>
              </a:rPr>
              <a:t>Load Testing</a:t>
            </a:r>
            <a:br>
              <a:rPr lang="en-US" altLang="ko-KR" sz="1100" dirty="0">
                <a:latin typeface="+mj-lt"/>
              </a:rPr>
            </a:br>
            <a:r>
              <a:rPr lang="en-US" altLang="ko-KR" sz="1100" dirty="0">
                <a:latin typeface="+mj-lt"/>
              </a:rPr>
              <a:t>Tools</a:t>
            </a:r>
            <a:endParaRPr lang="ko-KR" altLang="en-US" sz="1100" dirty="0">
              <a:latin typeface="+mj-lt"/>
            </a:endParaRPr>
          </a:p>
        </p:txBody>
      </p:sp>
      <p:sp>
        <p:nvSpPr>
          <p:cNvPr id="15" name="Rectangle 14"/>
          <p:cNvSpPr/>
          <p:nvPr/>
        </p:nvSpPr>
        <p:spPr>
          <a:xfrm>
            <a:off x="6426781" y="4386267"/>
            <a:ext cx="1143000" cy="500062"/>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ko-KR" sz="1100" dirty="0">
                <a:latin typeface="+mj-lt"/>
              </a:rPr>
              <a:t>UI based</a:t>
            </a:r>
          </a:p>
          <a:p>
            <a:pPr algn="ctr">
              <a:defRPr/>
            </a:pPr>
            <a:r>
              <a:rPr lang="en-US" altLang="ko-KR" sz="1100" dirty="0">
                <a:latin typeface="+mj-lt"/>
              </a:rPr>
              <a:t>Automated Testing</a:t>
            </a:r>
            <a:endParaRPr lang="ko-KR" altLang="en-US" sz="1100" dirty="0">
              <a:latin typeface="+mj-lt"/>
            </a:endParaRPr>
          </a:p>
        </p:txBody>
      </p:sp>
      <p:sp>
        <p:nvSpPr>
          <p:cNvPr id="16" name="Rectangle 15"/>
          <p:cNvSpPr/>
          <p:nvPr/>
        </p:nvSpPr>
        <p:spPr>
          <a:xfrm>
            <a:off x="4569406" y="3743329"/>
            <a:ext cx="1143000" cy="500063"/>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ko-KR" sz="1200" dirty="0">
                <a:latin typeface="+mj-lt"/>
              </a:rPr>
              <a:t>Monitoring</a:t>
            </a:r>
            <a:endParaRPr lang="ko-KR" altLang="en-US" sz="1200" dirty="0">
              <a:latin typeface="+mj-lt"/>
            </a:endParaRPr>
          </a:p>
        </p:txBody>
      </p:sp>
      <p:sp>
        <p:nvSpPr>
          <p:cNvPr id="17" name="Rectangle 16"/>
          <p:cNvSpPr/>
          <p:nvPr/>
        </p:nvSpPr>
        <p:spPr>
          <a:xfrm>
            <a:off x="5640969" y="3028954"/>
            <a:ext cx="1285875" cy="500063"/>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ko-KR" sz="1200" dirty="0">
                <a:latin typeface="+mj-lt"/>
              </a:rPr>
              <a:t>Test case</a:t>
            </a:r>
          </a:p>
          <a:p>
            <a:pPr algn="ctr">
              <a:defRPr/>
            </a:pPr>
            <a:r>
              <a:rPr lang="en-US" altLang="ko-KR" sz="1200" dirty="0">
                <a:latin typeface="+mj-lt"/>
              </a:rPr>
              <a:t>Management</a:t>
            </a:r>
            <a:endParaRPr lang="ko-KR" altLang="en-US" sz="1200" dirty="0">
              <a:latin typeface="+mj-lt"/>
            </a:endParaRPr>
          </a:p>
        </p:txBody>
      </p:sp>
      <p:sp>
        <p:nvSpPr>
          <p:cNvPr id="18" name="Rectangle 17"/>
          <p:cNvSpPr/>
          <p:nvPr/>
        </p:nvSpPr>
        <p:spPr>
          <a:xfrm>
            <a:off x="1140406" y="5886454"/>
            <a:ext cx="6715125" cy="500063"/>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ko-KR" sz="1200" dirty="0">
                <a:latin typeface="+mj-lt"/>
              </a:rPr>
              <a:t>Defect Management Tool</a:t>
            </a:r>
            <a:endParaRPr lang="ko-KR" altLang="en-US" sz="1200" dirty="0">
              <a:latin typeface="+mj-lt"/>
            </a:endParaRPr>
          </a:p>
        </p:txBody>
      </p:sp>
      <p:sp>
        <p:nvSpPr>
          <p:cNvPr id="19" name="Rectangle 18"/>
          <p:cNvSpPr/>
          <p:nvPr/>
        </p:nvSpPr>
        <p:spPr>
          <a:xfrm>
            <a:off x="1211844" y="4743454"/>
            <a:ext cx="2714625" cy="500063"/>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ko-KR" sz="1200" dirty="0">
                <a:latin typeface="+mj-lt"/>
              </a:rPr>
              <a:t>Contiguous Integration Tool</a:t>
            </a:r>
            <a:endParaRPr lang="ko-KR" altLang="en-US" sz="1200" dirty="0">
              <a:latin typeface="+mj-lt"/>
            </a:endParaRPr>
          </a:p>
        </p:txBody>
      </p:sp>
      <p:sp>
        <p:nvSpPr>
          <p:cNvPr id="20" name="TextBox 19"/>
          <p:cNvSpPr txBox="1"/>
          <p:nvPr/>
        </p:nvSpPr>
        <p:spPr>
          <a:xfrm>
            <a:off x="997531" y="2528892"/>
            <a:ext cx="862013" cy="276225"/>
          </a:xfrm>
          <a:prstGeom prst="rect">
            <a:avLst/>
          </a:prstGeom>
          <a:noFill/>
        </p:spPr>
        <p:txBody>
          <a:bodyPr wrap="none">
            <a:spAutoFit/>
          </a:bodyPr>
          <a:lstStyle/>
          <a:p>
            <a:pPr>
              <a:defRPr/>
            </a:pPr>
            <a:r>
              <a:rPr lang="en-US" altLang="ko-KR" sz="1200" dirty="0">
                <a:latin typeface="+mj-lt"/>
              </a:rPr>
              <a:t>Unit Test</a:t>
            </a:r>
            <a:endParaRPr lang="ko-KR" altLang="en-US" sz="1200" dirty="0">
              <a:latin typeface="+mj-lt"/>
            </a:endParaRPr>
          </a:p>
        </p:txBody>
      </p:sp>
      <p:sp>
        <p:nvSpPr>
          <p:cNvPr id="21" name="TextBox 20"/>
          <p:cNvSpPr txBox="1"/>
          <p:nvPr/>
        </p:nvSpPr>
        <p:spPr>
          <a:xfrm>
            <a:off x="2712031" y="2528892"/>
            <a:ext cx="1409700" cy="276225"/>
          </a:xfrm>
          <a:prstGeom prst="rect">
            <a:avLst/>
          </a:prstGeom>
          <a:noFill/>
        </p:spPr>
        <p:txBody>
          <a:bodyPr wrap="none">
            <a:spAutoFit/>
          </a:bodyPr>
          <a:lstStyle/>
          <a:p>
            <a:pPr>
              <a:defRPr/>
            </a:pPr>
            <a:r>
              <a:rPr lang="en-US" altLang="ko-KR" sz="1200" dirty="0">
                <a:latin typeface="+mj-lt"/>
              </a:rPr>
              <a:t>Integration Test</a:t>
            </a:r>
            <a:endParaRPr lang="ko-KR" altLang="en-US" sz="1200" dirty="0">
              <a:latin typeface="+mj-lt"/>
            </a:endParaRPr>
          </a:p>
        </p:txBody>
      </p:sp>
      <p:sp>
        <p:nvSpPr>
          <p:cNvPr id="22" name="TextBox 21"/>
          <p:cNvSpPr txBox="1"/>
          <p:nvPr/>
        </p:nvSpPr>
        <p:spPr>
          <a:xfrm>
            <a:off x="4355094" y="2528892"/>
            <a:ext cx="1125537" cy="276225"/>
          </a:xfrm>
          <a:prstGeom prst="rect">
            <a:avLst/>
          </a:prstGeom>
          <a:noFill/>
        </p:spPr>
        <p:txBody>
          <a:bodyPr wrap="none">
            <a:spAutoFit/>
          </a:bodyPr>
          <a:lstStyle/>
          <a:p>
            <a:pPr>
              <a:defRPr/>
            </a:pPr>
            <a:r>
              <a:rPr lang="en-US" altLang="ko-KR" sz="1200" dirty="0">
                <a:latin typeface="+mj-lt"/>
              </a:rPr>
              <a:t>System Test</a:t>
            </a:r>
            <a:endParaRPr lang="ko-KR" altLang="en-US" sz="1200" dirty="0">
              <a:latin typeface="+mj-lt"/>
            </a:endParaRPr>
          </a:p>
        </p:txBody>
      </p:sp>
      <p:sp>
        <p:nvSpPr>
          <p:cNvPr id="23" name="TextBox 22"/>
          <p:cNvSpPr txBox="1"/>
          <p:nvPr/>
        </p:nvSpPr>
        <p:spPr>
          <a:xfrm>
            <a:off x="6283906" y="2528892"/>
            <a:ext cx="487363" cy="276225"/>
          </a:xfrm>
          <a:prstGeom prst="rect">
            <a:avLst/>
          </a:prstGeom>
          <a:noFill/>
        </p:spPr>
        <p:txBody>
          <a:bodyPr wrap="none">
            <a:spAutoFit/>
          </a:bodyPr>
          <a:lstStyle/>
          <a:p>
            <a:pPr>
              <a:defRPr/>
            </a:pPr>
            <a:r>
              <a:rPr lang="en-US" altLang="ko-KR" sz="1200" dirty="0">
                <a:latin typeface="+mj-lt"/>
              </a:rPr>
              <a:t>UAT</a:t>
            </a:r>
            <a:endParaRPr lang="ko-KR" altLang="en-US" sz="1200" dirty="0">
              <a:latin typeface="+mj-lt"/>
            </a:endParaRPr>
          </a:p>
        </p:txBody>
      </p:sp>
      <p:cxnSp>
        <p:nvCxnSpPr>
          <p:cNvPr id="24" name="Straight Arrow Connector 23"/>
          <p:cNvCxnSpPr/>
          <p:nvPr/>
        </p:nvCxnSpPr>
        <p:spPr>
          <a:xfrm rot="5400000">
            <a:off x="1531725" y="5707861"/>
            <a:ext cx="358775"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3175581" y="5708654"/>
            <a:ext cx="35718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5105981" y="5707067"/>
            <a:ext cx="357187"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a:off x="6963356" y="5707067"/>
            <a:ext cx="357187"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U-Turn Arrow 27"/>
          <p:cNvSpPr/>
          <p:nvPr/>
        </p:nvSpPr>
        <p:spPr>
          <a:xfrm>
            <a:off x="726069" y="2143129"/>
            <a:ext cx="571500" cy="500063"/>
          </a:xfrm>
          <a:prstGeom prst="uturn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ko-KR" altLang="en-US">
              <a:solidFill>
                <a:schemeClr val="tx1"/>
              </a:solidFill>
            </a:endParaRPr>
          </a:p>
        </p:txBody>
      </p:sp>
      <p:sp>
        <p:nvSpPr>
          <p:cNvPr id="29" name="U-Turn Arrow 28"/>
          <p:cNvSpPr/>
          <p:nvPr/>
        </p:nvSpPr>
        <p:spPr>
          <a:xfrm>
            <a:off x="2497719" y="2171704"/>
            <a:ext cx="571500" cy="500063"/>
          </a:xfrm>
          <a:prstGeom prst="uturnArrow">
            <a:avLst/>
          </a:prstGeom>
          <a:ln>
            <a:prstDash val="sysDot"/>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ko-KR" altLang="en-US">
              <a:solidFill>
                <a:schemeClr val="tx1"/>
              </a:solidFill>
            </a:endParaRPr>
          </a:p>
        </p:txBody>
      </p:sp>
      <p:sp>
        <p:nvSpPr>
          <p:cNvPr id="30" name="U-Turn Arrow 29"/>
          <p:cNvSpPr/>
          <p:nvPr/>
        </p:nvSpPr>
        <p:spPr>
          <a:xfrm>
            <a:off x="6141031" y="2243142"/>
            <a:ext cx="571500" cy="500062"/>
          </a:xfrm>
          <a:prstGeom prst="uturnArrow">
            <a:avLst/>
          </a:prstGeom>
          <a:ln>
            <a:prstDash val="sysDot"/>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ko-KR" altLang="en-US">
              <a:solidFill>
                <a:schemeClr val="tx1"/>
              </a:solidFill>
            </a:endParaRPr>
          </a:p>
        </p:txBody>
      </p:sp>
      <p:sp>
        <p:nvSpPr>
          <p:cNvPr id="31" name="TextBox 30"/>
          <p:cNvSpPr txBox="1"/>
          <p:nvPr/>
        </p:nvSpPr>
        <p:spPr>
          <a:xfrm>
            <a:off x="1283281" y="2100267"/>
            <a:ext cx="893763" cy="400050"/>
          </a:xfrm>
          <a:prstGeom prst="rect">
            <a:avLst/>
          </a:prstGeom>
          <a:noFill/>
        </p:spPr>
        <p:txBody>
          <a:bodyPr wrap="none">
            <a:spAutoFit/>
          </a:bodyPr>
          <a:lstStyle/>
          <a:p>
            <a:pPr>
              <a:defRPr/>
            </a:pPr>
            <a:r>
              <a:rPr lang="en-US" altLang="ko-KR" sz="1000" dirty="0">
                <a:latin typeface="+mj-lt"/>
                <a:ea typeface="궁서체" pitchFamily="17" charset="-127"/>
              </a:rPr>
              <a:t>Regression</a:t>
            </a:r>
          </a:p>
          <a:p>
            <a:pPr>
              <a:defRPr/>
            </a:pPr>
            <a:r>
              <a:rPr lang="en-US" altLang="ko-KR" sz="1000" dirty="0">
                <a:latin typeface="+mj-lt"/>
                <a:ea typeface="궁서체" pitchFamily="17" charset="-127"/>
              </a:rPr>
              <a:t>Test</a:t>
            </a:r>
            <a:endParaRPr lang="ko-KR" altLang="en-US" sz="1000" dirty="0">
              <a:latin typeface="+mj-lt"/>
              <a:ea typeface="궁서체" pitchFamily="17" charset="-127"/>
            </a:endParaRPr>
          </a:p>
        </p:txBody>
      </p:sp>
      <p:sp>
        <p:nvSpPr>
          <p:cNvPr id="32" name="TextBox 31"/>
          <p:cNvSpPr txBox="1"/>
          <p:nvPr/>
        </p:nvSpPr>
        <p:spPr>
          <a:xfrm>
            <a:off x="2997781" y="2100267"/>
            <a:ext cx="893763" cy="400050"/>
          </a:xfrm>
          <a:prstGeom prst="rect">
            <a:avLst/>
          </a:prstGeom>
          <a:noFill/>
        </p:spPr>
        <p:txBody>
          <a:bodyPr wrap="none">
            <a:spAutoFit/>
          </a:bodyPr>
          <a:lstStyle/>
          <a:p>
            <a:pPr>
              <a:defRPr/>
            </a:pPr>
            <a:r>
              <a:rPr lang="en-US" altLang="ko-KR" sz="1000" dirty="0">
                <a:latin typeface="+mj-lt"/>
                <a:ea typeface="궁서체" pitchFamily="17" charset="-127"/>
              </a:rPr>
              <a:t>Regression</a:t>
            </a:r>
          </a:p>
          <a:p>
            <a:pPr>
              <a:defRPr/>
            </a:pPr>
            <a:r>
              <a:rPr lang="en-US" altLang="ko-KR" sz="1000" dirty="0">
                <a:latin typeface="+mj-lt"/>
                <a:ea typeface="궁서체" pitchFamily="17" charset="-127"/>
              </a:rPr>
              <a:t>Test</a:t>
            </a:r>
            <a:endParaRPr lang="ko-KR" altLang="en-US" sz="1000" dirty="0">
              <a:latin typeface="+mj-lt"/>
              <a:ea typeface="궁서체" pitchFamily="17" charset="-127"/>
            </a:endParaRPr>
          </a:p>
        </p:txBody>
      </p:sp>
      <p:sp>
        <p:nvSpPr>
          <p:cNvPr id="33" name="TextBox 32"/>
          <p:cNvSpPr txBox="1"/>
          <p:nvPr/>
        </p:nvSpPr>
        <p:spPr>
          <a:xfrm>
            <a:off x="6712531" y="2100267"/>
            <a:ext cx="893763" cy="400050"/>
          </a:xfrm>
          <a:prstGeom prst="rect">
            <a:avLst/>
          </a:prstGeom>
          <a:noFill/>
        </p:spPr>
        <p:txBody>
          <a:bodyPr wrap="none">
            <a:spAutoFit/>
          </a:bodyPr>
          <a:lstStyle/>
          <a:p>
            <a:pPr>
              <a:defRPr/>
            </a:pPr>
            <a:r>
              <a:rPr lang="en-US" altLang="ko-KR" sz="1000" dirty="0">
                <a:latin typeface="+mj-lt"/>
                <a:ea typeface="궁서체" pitchFamily="17" charset="-127"/>
              </a:rPr>
              <a:t>Regression</a:t>
            </a:r>
          </a:p>
          <a:p>
            <a:pPr>
              <a:defRPr/>
            </a:pPr>
            <a:r>
              <a:rPr lang="en-US" altLang="ko-KR" sz="1000" dirty="0">
                <a:latin typeface="+mj-lt"/>
                <a:ea typeface="궁서체" pitchFamily="17" charset="-127"/>
              </a:rPr>
              <a:t>Test</a:t>
            </a:r>
            <a:endParaRPr lang="ko-KR" altLang="en-US" sz="1000" dirty="0">
              <a:latin typeface="+mj-lt"/>
              <a:ea typeface="궁서체" pitchFamily="17" charset="-127"/>
            </a:endParaRPr>
          </a:p>
        </p:txBody>
      </p:sp>
      <p:sp>
        <p:nvSpPr>
          <p:cNvPr id="34" name="TextBox 33"/>
          <p:cNvSpPr txBox="1"/>
          <p:nvPr/>
        </p:nvSpPr>
        <p:spPr>
          <a:xfrm>
            <a:off x="7212594" y="5529267"/>
            <a:ext cx="1144587" cy="246062"/>
          </a:xfrm>
          <a:prstGeom prst="rect">
            <a:avLst/>
          </a:prstGeom>
          <a:noFill/>
        </p:spPr>
        <p:txBody>
          <a:bodyPr wrap="none">
            <a:spAutoFit/>
          </a:bodyPr>
          <a:lstStyle/>
          <a:p>
            <a:pPr>
              <a:defRPr/>
            </a:pPr>
            <a:r>
              <a:rPr lang="en-US" altLang="ko-KR" sz="1000" dirty="0">
                <a:latin typeface="+mj-lt"/>
                <a:ea typeface="궁서체" pitchFamily="17" charset="-127"/>
              </a:rPr>
              <a:t>Report Defects</a:t>
            </a:r>
            <a:endParaRPr lang="ko-KR" altLang="en-US" sz="1000" dirty="0">
              <a:latin typeface="+mj-lt"/>
              <a:ea typeface="궁서체" pitchFamily="17" charset="-127"/>
            </a:endParaRPr>
          </a:p>
        </p:txBody>
      </p:sp>
      <p:cxnSp>
        <p:nvCxnSpPr>
          <p:cNvPr id="35" name="Straight Arrow Connector 34"/>
          <p:cNvCxnSpPr>
            <a:endCxn id="15" idx="1"/>
          </p:cNvCxnSpPr>
          <p:nvPr/>
        </p:nvCxnSpPr>
        <p:spPr>
          <a:xfrm rot="16200000" flipH="1">
            <a:off x="5729868" y="3940180"/>
            <a:ext cx="1108075" cy="28575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14" idx="3"/>
          </p:cNvCxnSpPr>
          <p:nvPr/>
        </p:nvCxnSpPr>
        <p:spPr>
          <a:xfrm rot="5400000">
            <a:off x="5301243" y="3940180"/>
            <a:ext cx="1108075" cy="28575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355344" y="3814767"/>
            <a:ext cx="928459" cy="400110"/>
          </a:xfrm>
          <a:prstGeom prst="rect">
            <a:avLst/>
          </a:prstGeom>
          <a:noFill/>
        </p:spPr>
        <p:txBody>
          <a:bodyPr wrap="none">
            <a:spAutoFit/>
          </a:bodyPr>
          <a:lstStyle/>
          <a:p>
            <a:pPr>
              <a:defRPr/>
            </a:pPr>
            <a:r>
              <a:rPr lang="en-US" altLang="ko-KR" sz="1000" dirty="0" smtClean="0">
                <a:latin typeface="+mj-lt"/>
              </a:rPr>
              <a:t>Test case</a:t>
            </a:r>
            <a:endParaRPr lang="en-US" altLang="ko-KR" sz="1000" dirty="0">
              <a:latin typeface="+mj-lt"/>
            </a:endParaRPr>
          </a:p>
          <a:p>
            <a:pPr>
              <a:defRPr/>
            </a:pPr>
            <a:r>
              <a:rPr lang="en-US" altLang="ko-KR" sz="1000" dirty="0">
                <a:latin typeface="+mj-lt"/>
              </a:rPr>
              <a:t>Management</a:t>
            </a:r>
            <a:endParaRPr lang="ko-KR" altLang="en-US" sz="1000" dirty="0">
              <a:latin typeface="+mj-lt"/>
            </a:endParaRPr>
          </a:p>
        </p:txBody>
      </p:sp>
      <p:cxnSp>
        <p:nvCxnSpPr>
          <p:cNvPr id="38" name="Straight Arrow Connector 37"/>
          <p:cNvCxnSpPr/>
          <p:nvPr/>
        </p:nvCxnSpPr>
        <p:spPr>
          <a:xfrm rot="5400000" flipH="1" flipV="1">
            <a:off x="1889706" y="4494217"/>
            <a:ext cx="500063" cy="1587"/>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211969" y="4243392"/>
            <a:ext cx="1014412" cy="246062"/>
          </a:xfrm>
          <a:prstGeom prst="rect">
            <a:avLst/>
          </a:prstGeom>
          <a:noFill/>
        </p:spPr>
        <p:txBody>
          <a:bodyPr wrap="none">
            <a:spAutoFit/>
          </a:bodyPr>
          <a:lstStyle/>
          <a:p>
            <a:pPr>
              <a:defRPr/>
            </a:pPr>
            <a:r>
              <a:rPr lang="en-US" altLang="ko-KR" sz="1000" dirty="0">
                <a:latin typeface="+mj-lt"/>
              </a:rPr>
              <a:t>Execute Test</a:t>
            </a:r>
            <a:endParaRPr lang="ko-KR" altLang="en-US" sz="1000" dirty="0">
              <a:latin typeface="+mj-lt"/>
            </a:endParaRPr>
          </a:p>
        </p:txBody>
      </p:sp>
    </p:spTree>
    <p:extLst>
      <p:ext uri="{BB962C8B-B14F-4D97-AF65-F5344CB8AC3E}">
        <p14:creationId xmlns:p14="http://schemas.microsoft.com/office/powerpoint/2010/main" val="1121629457"/>
      </p:ext>
    </p:extLst>
  </p:cSld>
  <p:clrMapOvr>
    <a:masterClrMapping/>
  </p:clrMapOvr>
  <p:transition spd="slow">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48615" y="1406003"/>
            <a:ext cx="8338186" cy="4521200"/>
          </a:xfrm>
        </p:spPr>
        <p:txBody>
          <a:bodyPr>
            <a:normAutofit fontScale="92500" lnSpcReduction="10000"/>
          </a:bodyPr>
          <a:lstStyle/>
          <a:p>
            <a:r>
              <a:rPr lang="en-US" altLang="ko-KR" dirty="0"/>
              <a:t>Load Testing</a:t>
            </a:r>
          </a:p>
          <a:p>
            <a:pPr lvl="1"/>
            <a:r>
              <a:rPr lang="en-US" altLang="ko-KR" dirty="0"/>
              <a:t>Support non-functional testing.</a:t>
            </a:r>
          </a:p>
          <a:p>
            <a:pPr lvl="1"/>
            <a:r>
              <a:rPr lang="en-US" altLang="ko-KR" dirty="0"/>
              <a:t>Generate load.</a:t>
            </a:r>
          </a:p>
          <a:p>
            <a:r>
              <a:rPr lang="en-US" altLang="ko-KR" dirty="0"/>
              <a:t>Monitoring</a:t>
            </a:r>
          </a:p>
          <a:p>
            <a:pPr lvl="1"/>
            <a:r>
              <a:rPr lang="en-US" altLang="ko-KR" dirty="0"/>
              <a:t>Application Performance Monitoring Tools</a:t>
            </a:r>
          </a:p>
          <a:p>
            <a:pPr lvl="1"/>
            <a:r>
              <a:rPr lang="en-US" altLang="ko-KR" dirty="0"/>
              <a:t>Used for finding bottleneck in performance. </a:t>
            </a:r>
          </a:p>
          <a:p>
            <a:r>
              <a:rPr lang="en-US" altLang="ko-KR" dirty="0" smtClean="0"/>
              <a:t>UI </a:t>
            </a:r>
            <a:r>
              <a:rPr lang="en-US" altLang="ko-KR" dirty="0"/>
              <a:t>Based Automated Tool</a:t>
            </a:r>
          </a:p>
          <a:p>
            <a:pPr lvl="1"/>
            <a:r>
              <a:rPr lang="en-US" altLang="ko-KR" dirty="0"/>
              <a:t>Let tester to free from factory job.</a:t>
            </a:r>
          </a:p>
          <a:p>
            <a:pPr lvl="1"/>
            <a:r>
              <a:rPr lang="en-US" altLang="ko-KR" dirty="0"/>
              <a:t>Record user activity and replay it.</a:t>
            </a:r>
          </a:p>
          <a:p>
            <a:pPr lvl="1"/>
            <a:r>
              <a:rPr lang="en-US" altLang="ko-KR" dirty="0"/>
              <a:t>Validate expected action.</a:t>
            </a:r>
          </a:p>
          <a:p>
            <a:pPr lvl="1"/>
            <a:r>
              <a:rPr lang="en-US" altLang="ko-KR" dirty="0"/>
              <a:t>It is used for user acceptance test. (Especially functional testing)</a:t>
            </a:r>
          </a:p>
          <a:p>
            <a:pPr lvl="1">
              <a:buNone/>
            </a:pPr>
            <a:r>
              <a:rPr lang="en-US" altLang="ko-KR" dirty="0"/>
              <a:t>※ Test case can be reused in Stress testing. </a:t>
            </a:r>
          </a:p>
          <a:p>
            <a:r>
              <a:rPr lang="en-US" altLang="ko-KR" dirty="0"/>
              <a:t>Test case </a:t>
            </a:r>
            <a:r>
              <a:rPr lang="en-US" altLang="ko-KR" dirty="0" smtClean="0"/>
              <a:t>management</a:t>
            </a:r>
          </a:p>
          <a:p>
            <a:r>
              <a:rPr lang="en-US" altLang="ko-KR" dirty="0"/>
              <a:t>Static testing techniques</a:t>
            </a:r>
          </a:p>
          <a:p>
            <a:pPr lvl="1"/>
            <a:r>
              <a:rPr lang="en-US" altLang="ko-KR" dirty="0"/>
              <a:t>Not running code, review code statically.</a:t>
            </a:r>
          </a:p>
          <a:p>
            <a:pPr lvl="1"/>
            <a:r>
              <a:rPr lang="en-US" altLang="ko-KR" dirty="0"/>
              <a:t>Code Review - Manual Review is done by human</a:t>
            </a:r>
          </a:p>
          <a:p>
            <a:pPr lvl="1"/>
            <a:r>
              <a:rPr lang="en-US" altLang="ko-KR" dirty="0"/>
              <a:t>Static Analysis - Static review is done by code inspection tools</a:t>
            </a:r>
          </a:p>
        </p:txBody>
      </p:sp>
      <p:sp>
        <p:nvSpPr>
          <p:cNvPr id="4" name="Text Placeholder 3"/>
          <p:cNvSpPr>
            <a:spLocks noGrp="1"/>
          </p:cNvSpPr>
          <p:nvPr>
            <p:ph type="body" sz="quarter" idx="11"/>
          </p:nvPr>
        </p:nvSpPr>
        <p:spPr/>
        <p:txBody>
          <a:bodyPr/>
          <a:lstStyle/>
          <a:p>
            <a:r>
              <a:rPr lang="en-IN" b="1" dirty="0"/>
              <a:t>Testing Automation – Testing </a:t>
            </a:r>
            <a:r>
              <a:rPr lang="en-IN" b="1" dirty="0" smtClean="0"/>
              <a:t>framework</a:t>
            </a:r>
            <a:endParaRPr lang="en-IN" dirty="0"/>
          </a:p>
        </p:txBody>
      </p:sp>
    </p:spTree>
    <p:extLst>
      <p:ext uri="{BB962C8B-B14F-4D97-AF65-F5344CB8AC3E}">
        <p14:creationId xmlns:p14="http://schemas.microsoft.com/office/powerpoint/2010/main" val="1983633569"/>
      </p:ext>
    </p:extLst>
  </p:cSld>
  <p:clrMapOvr>
    <a:masterClrMapping/>
  </p:clrMapOvr>
  <p:transition spd="slow">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48614" y="1388945"/>
            <a:ext cx="8338186" cy="4959899"/>
          </a:xfrm>
        </p:spPr>
        <p:txBody>
          <a:bodyPr>
            <a:normAutofit/>
          </a:bodyPr>
          <a:lstStyle/>
          <a:p>
            <a:pPr>
              <a:lnSpc>
                <a:spcPct val="90000"/>
              </a:lnSpc>
            </a:pPr>
            <a:r>
              <a:rPr lang="en-US" altLang="ko-KR" dirty="0"/>
              <a:t>Code Review</a:t>
            </a:r>
          </a:p>
          <a:p>
            <a:pPr lvl="1">
              <a:lnSpc>
                <a:spcPct val="90000"/>
              </a:lnSpc>
            </a:pPr>
            <a:r>
              <a:rPr lang="en-US" altLang="ko-KR" sz="1100" dirty="0" smtClean="0"/>
              <a:t>Very </a:t>
            </a:r>
            <a:r>
              <a:rPr lang="en-US" altLang="ko-KR" sz="1100" dirty="0"/>
              <a:t>effective and low cost action to keep code quality. </a:t>
            </a:r>
          </a:p>
          <a:p>
            <a:pPr lvl="1">
              <a:lnSpc>
                <a:spcPct val="90000"/>
              </a:lnSpc>
            </a:pPr>
            <a:r>
              <a:rPr lang="en-US" altLang="ko-KR" sz="1100" dirty="0"/>
              <a:t>Kind of Code Review</a:t>
            </a:r>
          </a:p>
          <a:p>
            <a:pPr lvl="2">
              <a:lnSpc>
                <a:spcPct val="90000"/>
              </a:lnSpc>
            </a:pPr>
            <a:r>
              <a:rPr lang="en-US" altLang="ko-KR" sz="1100" dirty="0"/>
              <a:t>Code Inspection</a:t>
            </a:r>
          </a:p>
          <a:p>
            <a:pPr lvl="3">
              <a:lnSpc>
                <a:spcPct val="90000"/>
              </a:lnSpc>
            </a:pPr>
            <a:r>
              <a:rPr lang="en-US" altLang="ko-KR" sz="1100" dirty="0"/>
              <a:t>Intend to find a defect. Executed with formal process and team. (For more information. See Fagan’s Code inspection)</a:t>
            </a:r>
          </a:p>
          <a:p>
            <a:pPr lvl="3">
              <a:lnSpc>
                <a:spcPct val="90000"/>
              </a:lnSpc>
            </a:pPr>
            <a:r>
              <a:rPr lang="en-US" altLang="ko-KR" sz="1100" dirty="0"/>
              <a:t>Team has four roles. (Mediator – project manager, Reader – understand system to be inspected, Designer/Coder – Inspect and generate recommendation, Tester – Test inspected defect and validate) And Six steps in process.</a:t>
            </a:r>
          </a:p>
          <a:p>
            <a:pPr lvl="3">
              <a:lnSpc>
                <a:spcPct val="90000"/>
              </a:lnSpc>
            </a:pPr>
            <a:r>
              <a:rPr lang="en-US" altLang="ko-KR" sz="1100" dirty="0"/>
              <a:t>To execute code inspection, you need to have formal inspection team in your organization or bring a consulting who has highly trained. </a:t>
            </a:r>
          </a:p>
          <a:p>
            <a:pPr lvl="3">
              <a:lnSpc>
                <a:spcPct val="90000"/>
              </a:lnSpc>
            </a:pPr>
            <a:r>
              <a:rPr lang="en-US" altLang="ko-KR" sz="1100" dirty="0"/>
              <a:t>Performance of inspection is poor. But effect is very nice. Code Inspection is done after implementation. Recommend to use code inspection in system testing phase. </a:t>
            </a:r>
          </a:p>
          <a:p>
            <a:pPr lvl="2">
              <a:lnSpc>
                <a:spcPct val="90000"/>
              </a:lnSpc>
            </a:pPr>
            <a:r>
              <a:rPr lang="en-US" altLang="ko-KR" sz="1100" dirty="0"/>
              <a:t>Team Review</a:t>
            </a:r>
          </a:p>
          <a:p>
            <a:pPr lvl="3">
              <a:lnSpc>
                <a:spcPct val="90000"/>
              </a:lnSpc>
            </a:pPr>
            <a:r>
              <a:rPr lang="en-US" altLang="ko-KR" sz="1100" dirty="0"/>
              <a:t>Less formal than code inspection. But it has process also.</a:t>
            </a:r>
          </a:p>
          <a:p>
            <a:pPr lvl="3">
              <a:lnSpc>
                <a:spcPct val="90000"/>
              </a:lnSpc>
            </a:pPr>
            <a:r>
              <a:rPr lang="en-US" altLang="ko-KR" sz="1100" dirty="0"/>
              <a:t>Mediator manage Team review session, and code author explains about his code.</a:t>
            </a:r>
          </a:p>
          <a:p>
            <a:pPr lvl="3">
              <a:lnSpc>
                <a:spcPct val="90000"/>
              </a:lnSpc>
            </a:pPr>
            <a:r>
              <a:rPr lang="en-US" altLang="ko-KR" sz="1100" dirty="0"/>
              <a:t>Find a defects or gather idea for enhancement and write it to code review report. (Recommend to use wiki)</a:t>
            </a:r>
          </a:p>
          <a:p>
            <a:pPr lvl="3">
              <a:lnSpc>
                <a:spcPct val="90000"/>
              </a:lnSpc>
            </a:pPr>
            <a:r>
              <a:rPr lang="en-US" altLang="ko-KR" sz="1100" dirty="0"/>
              <a:t>The ideas and defects are handled as Task in </a:t>
            </a:r>
            <a:r>
              <a:rPr lang="en-US" altLang="ko-KR" sz="1100" dirty="0" smtClean="0"/>
              <a:t>ALM / Task </a:t>
            </a:r>
            <a:r>
              <a:rPr lang="en-US" altLang="ko-KR" sz="1100" dirty="0"/>
              <a:t>Management </a:t>
            </a:r>
          </a:p>
          <a:p>
            <a:pPr lvl="3">
              <a:lnSpc>
                <a:spcPct val="90000"/>
              </a:lnSpc>
            </a:pPr>
            <a:r>
              <a:rPr lang="en-US" altLang="ko-KR" sz="1100" dirty="0"/>
              <a:t>Recommend one time per week. Or after testing, after internal releasing, after sprint.</a:t>
            </a:r>
          </a:p>
          <a:p>
            <a:pPr lvl="2">
              <a:lnSpc>
                <a:spcPct val="90000"/>
              </a:lnSpc>
            </a:pPr>
            <a:r>
              <a:rPr lang="en-US" altLang="ko-KR" sz="1100" dirty="0"/>
              <a:t>Walkthrough</a:t>
            </a:r>
          </a:p>
          <a:p>
            <a:pPr lvl="3">
              <a:lnSpc>
                <a:spcPct val="90000"/>
              </a:lnSpc>
            </a:pPr>
            <a:r>
              <a:rPr lang="en-US" altLang="ko-KR" sz="1100" dirty="0"/>
              <a:t>Informal review. It can be used to share idea.</a:t>
            </a:r>
          </a:p>
          <a:p>
            <a:pPr lvl="3">
              <a:lnSpc>
                <a:spcPct val="90000"/>
              </a:lnSpc>
            </a:pPr>
            <a:r>
              <a:rPr lang="en-US" altLang="ko-KR" sz="1100" dirty="0"/>
              <a:t>Only author has a rule that explains his code. Nobody has a responsibility.</a:t>
            </a:r>
          </a:p>
          <a:p>
            <a:pPr lvl="3">
              <a:lnSpc>
                <a:spcPct val="90000"/>
              </a:lnSpc>
            </a:pPr>
            <a:r>
              <a:rPr lang="en-US" altLang="ko-KR" sz="1100" dirty="0"/>
              <a:t>All things are up to the author</a:t>
            </a:r>
          </a:p>
          <a:p>
            <a:pPr lvl="2">
              <a:lnSpc>
                <a:spcPct val="90000"/>
              </a:lnSpc>
            </a:pPr>
            <a:r>
              <a:rPr lang="en-US" altLang="ko-KR" sz="1100" dirty="0" smtClean="0"/>
              <a:t>Peer Review</a:t>
            </a:r>
            <a:endParaRPr lang="en-US" altLang="ko-KR" sz="1100" dirty="0"/>
          </a:p>
          <a:p>
            <a:pPr lvl="3">
              <a:lnSpc>
                <a:spcPct val="90000"/>
              </a:lnSpc>
            </a:pPr>
            <a:r>
              <a:rPr lang="en-US" altLang="ko-KR" sz="1100" dirty="0"/>
              <a:t>Review code on a desk. </a:t>
            </a:r>
          </a:p>
          <a:p>
            <a:pPr lvl="3">
              <a:lnSpc>
                <a:spcPct val="90000"/>
              </a:lnSpc>
            </a:pPr>
            <a:r>
              <a:rPr lang="en-US" altLang="ko-KR" sz="1100" dirty="0"/>
              <a:t>Usually 2~3 people can attend on review. Review code over a monitor and share idea.</a:t>
            </a:r>
          </a:p>
          <a:p>
            <a:pPr lvl="3">
              <a:lnSpc>
                <a:spcPct val="90000"/>
              </a:lnSpc>
            </a:pPr>
            <a:r>
              <a:rPr lang="en-US" altLang="ko-KR" sz="1100" dirty="0"/>
              <a:t>It is nice to educate junior developer or who doesn’t have experience about product or skills</a:t>
            </a:r>
            <a:r>
              <a:rPr lang="en-US" altLang="ko-KR" sz="1100" dirty="0" smtClean="0"/>
              <a:t>.</a:t>
            </a:r>
            <a:endParaRPr lang="en-US" altLang="ko-KR" sz="1100" dirty="0"/>
          </a:p>
        </p:txBody>
      </p:sp>
      <p:sp>
        <p:nvSpPr>
          <p:cNvPr id="4" name="Text Placeholder 3"/>
          <p:cNvSpPr>
            <a:spLocks noGrp="1"/>
          </p:cNvSpPr>
          <p:nvPr>
            <p:ph type="body" sz="quarter" idx="11"/>
          </p:nvPr>
        </p:nvSpPr>
        <p:spPr/>
        <p:txBody>
          <a:bodyPr/>
          <a:lstStyle/>
          <a:p>
            <a:r>
              <a:rPr lang="en-IN" b="1" dirty="0" smtClean="0"/>
              <a:t>Testing Automation – Static Testing</a:t>
            </a:r>
            <a:endParaRPr lang="en-IN" dirty="0"/>
          </a:p>
        </p:txBody>
      </p:sp>
    </p:spTree>
    <p:extLst>
      <p:ext uri="{BB962C8B-B14F-4D97-AF65-F5344CB8AC3E}">
        <p14:creationId xmlns:p14="http://schemas.microsoft.com/office/powerpoint/2010/main" val="4146508508"/>
      </p:ext>
    </p:extLst>
  </p:cSld>
  <p:clrMapOvr>
    <a:masterClrMapping/>
  </p:clrMapOvr>
  <p:transition spd="slow">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48614" y="1498600"/>
            <a:ext cx="8338186" cy="4521200"/>
          </a:xfrm>
        </p:spPr>
        <p:txBody>
          <a:bodyPr>
            <a:normAutofit/>
          </a:bodyPr>
          <a:lstStyle/>
          <a:p>
            <a:pPr>
              <a:lnSpc>
                <a:spcPct val="80000"/>
              </a:lnSpc>
            </a:pPr>
            <a:r>
              <a:rPr lang="en-US" altLang="ko-KR" dirty="0"/>
              <a:t>Static Analysis</a:t>
            </a:r>
            <a:endParaRPr lang="en-US" altLang="ko-KR" b="1" dirty="0"/>
          </a:p>
          <a:p>
            <a:pPr lvl="1">
              <a:lnSpc>
                <a:spcPct val="80000"/>
              </a:lnSpc>
            </a:pPr>
            <a:r>
              <a:rPr lang="en-US" altLang="ko-KR" sz="1800" dirty="0"/>
              <a:t>Test code or diagram with “static analysis </a:t>
            </a:r>
            <a:r>
              <a:rPr lang="en-US" altLang="ko-KR" sz="1800" b="1" dirty="0"/>
              <a:t>tool</a:t>
            </a:r>
            <a:r>
              <a:rPr lang="en-US" altLang="ko-KR" sz="1800" dirty="0"/>
              <a:t>”</a:t>
            </a:r>
          </a:p>
          <a:p>
            <a:pPr lvl="1">
              <a:lnSpc>
                <a:spcPct val="80000"/>
              </a:lnSpc>
            </a:pPr>
            <a:r>
              <a:rPr lang="en-US" altLang="ko-KR" sz="1800" dirty="0"/>
              <a:t>Analysis</a:t>
            </a:r>
          </a:p>
          <a:p>
            <a:pPr lvl="2">
              <a:lnSpc>
                <a:spcPct val="80000"/>
              </a:lnSpc>
            </a:pPr>
            <a:r>
              <a:rPr lang="en-US" altLang="ko-KR" sz="1800" dirty="0"/>
              <a:t>Can find </a:t>
            </a:r>
            <a:r>
              <a:rPr lang="en-US" altLang="ko-KR" sz="1800" dirty="0">
                <a:solidFill>
                  <a:srgbClr val="3399FF"/>
                </a:solidFill>
              </a:rPr>
              <a:t>syntax error</a:t>
            </a:r>
            <a:r>
              <a:rPr lang="en-US" altLang="ko-KR" sz="1800" dirty="0"/>
              <a:t> or </a:t>
            </a:r>
            <a:r>
              <a:rPr lang="en-US" altLang="ko-KR" sz="1800" dirty="0">
                <a:solidFill>
                  <a:srgbClr val="3399FF"/>
                </a:solidFill>
              </a:rPr>
              <a:t>well known bugs</a:t>
            </a:r>
          </a:p>
          <a:p>
            <a:pPr lvl="2">
              <a:lnSpc>
                <a:spcPct val="80000"/>
              </a:lnSpc>
            </a:pPr>
            <a:r>
              <a:rPr lang="en-US" altLang="ko-KR" sz="1800" dirty="0">
                <a:solidFill>
                  <a:srgbClr val="3399FF"/>
                </a:solidFill>
              </a:rPr>
              <a:t>Validate naming rules</a:t>
            </a:r>
          </a:p>
          <a:p>
            <a:pPr lvl="2">
              <a:lnSpc>
                <a:spcPct val="80000"/>
              </a:lnSpc>
            </a:pPr>
            <a:r>
              <a:rPr lang="en-US" altLang="ko-KR" sz="1800" dirty="0"/>
              <a:t>Can find </a:t>
            </a:r>
            <a:r>
              <a:rPr lang="en-US" altLang="ko-KR" sz="1800" dirty="0">
                <a:solidFill>
                  <a:srgbClr val="3399FF"/>
                </a:solidFill>
              </a:rPr>
              <a:t>dead code</a:t>
            </a:r>
            <a:r>
              <a:rPr lang="en-US" altLang="ko-KR" sz="1800" dirty="0"/>
              <a:t> or missing parameter</a:t>
            </a:r>
          </a:p>
          <a:p>
            <a:pPr lvl="2">
              <a:lnSpc>
                <a:spcPct val="80000"/>
              </a:lnSpc>
            </a:pPr>
            <a:r>
              <a:rPr lang="en-US" altLang="ko-KR" sz="1800" dirty="0"/>
              <a:t>Can analysis code </a:t>
            </a:r>
            <a:r>
              <a:rPr lang="en-US" altLang="ko-KR" sz="1800" dirty="0">
                <a:solidFill>
                  <a:srgbClr val="3399FF"/>
                </a:solidFill>
              </a:rPr>
              <a:t>complexity &amp; dependency</a:t>
            </a:r>
          </a:p>
          <a:p>
            <a:pPr lvl="1">
              <a:lnSpc>
                <a:spcPct val="80000"/>
              </a:lnSpc>
            </a:pPr>
            <a:r>
              <a:rPr lang="en-US" altLang="ko-KR" sz="1800" dirty="0"/>
              <a:t>Quality?</a:t>
            </a:r>
          </a:p>
          <a:p>
            <a:pPr lvl="2">
              <a:lnSpc>
                <a:spcPct val="80000"/>
              </a:lnSpc>
            </a:pPr>
            <a:r>
              <a:rPr lang="en-US" altLang="ko-KR" sz="1800" dirty="0"/>
              <a:t>Efficient but not so smart</a:t>
            </a:r>
          </a:p>
          <a:p>
            <a:pPr lvl="2">
              <a:lnSpc>
                <a:spcPct val="80000"/>
              </a:lnSpc>
            </a:pPr>
            <a:r>
              <a:rPr lang="en-US" altLang="ko-KR" sz="1800" dirty="0"/>
              <a:t>It need a rule and need a maturing</a:t>
            </a:r>
          </a:p>
          <a:p>
            <a:pPr lvl="1">
              <a:lnSpc>
                <a:spcPct val="80000"/>
              </a:lnSpc>
            </a:pPr>
            <a:r>
              <a:rPr lang="en-US" altLang="ko-KR" sz="1800" dirty="0"/>
              <a:t>Easy to appeal your manager</a:t>
            </a:r>
          </a:p>
          <a:p>
            <a:pPr lvl="1">
              <a:lnSpc>
                <a:spcPct val="80000"/>
              </a:lnSpc>
            </a:pPr>
            <a:r>
              <a:rPr lang="en-US" altLang="ko-KR" sz="1800" dirty="0"/>
              <a:t>Tools</a:t>
            </a:r>
          </a:p>
          <a:p>
            <a:pPr lvl="2">
              <a:lnSpc>
                <a:spcPct val="80000"/>
              </a:lnSpc>
            </a:pPr>
            <a:r>
              <a:rPr lang="en-US" altLang="ko-KR" sz="1800" dirty="0"/>
              <a:t>Open source – </a:t>
            </a:r>
            <a:r>
              <a:rPr lang="en-US" altLang="ko-KR" sz="1800" dirty="0" err="1" smtClean="0"/>
              <a:t>StyleCop</a:t>
            </a:r>
            <a:r>
              <a:rPr lang="en-US" altLang="ko-KR" sz="1800" dirty="0" smtClean="0"/>
              <a:t>, </a:t>
            </a:r>
            <a:r>
              <a:rPr lang="en-US" altLang="ko-KR" sz="1800" dirty="0" err="1" smtClean="0"/>
              <a:t>FxCop</a:t>
            </a:r>
            <a:endParaRPr lang="en-US" altLang="ko-KR" sz="1800" dirty="0"/>
          </a:p>
          <a:p>
            <a:pPr lvl="2">
              <a:lnSpc>
                <a:spcPct val="80000"/>
              </a:lnSpc>
            </a:pPr>
            <a:r>
              <a:rPr lang="en-US" altLang="ko-KR" sz="1800" dirty="0"/>
              <a:t>Commercial – </a:t>
            </a:r>
            <a:r>
              <a:rPr lang="en-US" altLang="ko-KR" sz="1800" dirty="0" err="1" smtClean="0"/>
              <a:t>Resharper</a:t>
            </a:r>
            <a:endParaRPr lang="en-US" altLang="ko-KR" sz="1800" dirty="0"/>
          </a:p>
        </p:txBody>
      </p:sp>
      <p:sp>
        <p:nvSpPr>
          <p:cNvPr id="4" name="Text Placeholder 3"/>
          <p:cNvSpPr>
            <a:spLocks noGrp="1"/>
          </p:cNvSpPr>
          <p:nvPr>
            <p:ph type="body" sz="quarter" idx="11"/>
          </p:nvPr>
        </p:nvSpPr>
        <p:spPr/>
        <p:txBody>
          <a:bodyPr/>
          <a:lstStyle/>
          <a:p>
            <a:r>
              <a:rPr lang="en-IN" b="1" smtClean="0"/>
              <a:t>Testing </a:t>
            </a:r>
            <a:r>
              <a:rPr lang="en-IN" b="1" dirty="0" smtClean="0"/>
              <a:t>Automation – Static Testing</a:t>
            </a:r>
            <a:endParaRPr lang="en-IN" dirty="0"/>
          </a:p>
        </p:txBody>
      </p:sp>
    </p:spTree>
    <p:extLst>
      <p:ext uri="{BB962C8B-B14F-4D97-AF65-F5344CB8AC3E}">
        <p14:creationId xmlns:p14="http://schemas.microsoft.com/office/powerpoint/2010/main" val="3882045790"/>
      </p:ext>
    </p:extLst>
  </p:cSld>
  <p:clrMapOvr>
    <a:masterClrMapping/>
  </p:clrMapOvr>
  <p:transition spd="slow">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348615" y="1435723"/>
            <a:ext cx="8338186" cy="4820904"/>
          </a:xfrm>
        </p:spPr>
        <p:txBody>
          <a:bodyPr>
            <a:normAutofit/>
          </a:bodyPr>
          <a:lstStyle/>
          <a:p>
            <a:r>
              <a:rPr lang="en-US" altLang="ko-KR" b="1" dirty="0"/>
              <a:t>Defect management system</a:t>
            </a:r>
          </a:p>
          <a:p>
            <a:pPr lvl="1"/>
            <a:r>
              <a:rPr lang="en-US" altLang="ko-KR" dirty="0"/>
              <a:t>Defect management system is integrated with SCM to track change of source code to fix the defect.</a:t>
            </a:r>
          </a:p>
          <a:p>
            <a:pPr lvl="1"/>
            <a:r>
              <a:rPr lang="en-US" altLang="ko-KR" dirty="0"/>
              <a:t>Web based </a:t>
            </a:r>
            <a:r>
              <a:rPr lang="en-US" altLang="ko-KR" dirty="0" smtClean="0"/>
              <a:t>SCM browser shows </a:t>
            </a:r>
            <a:r>
              <a:rPr lang="en-US" altLang="ko-KR" dirty="0"/>
              <a:t>changes for defect in a web from Defect management system link</a:t>
            </a:r>
          </a:p>
          <a:p>
            <a:pPr lvl="1"/>
            <a:r>
              <a:rPr lang="en-US" altLang="ko-KR" dirty="0"/>
              <a:t>Task Management system can be used as Defect management system as well.</a:t>
            </a:r>
          </a:p>
          <a:p>
            <a:pPr lvl="1"/>
            <a:r>
              <a:rPr lang="en-US" altLang="ko-KR" dirty="0"/>
              <a:t>In Big project or if there are so many defects are reported then  separate defect management system and integrate it into task management system. It needs to separate organization to implementation and defect handling team </a:t>
            </a:r>
            <a:endParaRPr lang="ko-KR" altLang="en-US" dirty="0"/>
          </a:p>
          <a:p>
            <a:pPr>
              <a:buFont typeface="Wingdings" panose="05000000000000000000" pitchFamily="2" charset="2"/>
              <a:buChar char="Ø"/>
            </a:pPr>
            <a:endParaRPr lang="en-IN" dirty="0"/>
          </a:p>
        </p:txBody>
      </p:sp>
      <p:sp>
        <p:nvSpPr>
          <p:cNvPr id="4" name="Text Placeholder 3"/>
          <p:cNvSpPr>
            <a:spLocks noGrp="1"/>
          </p:cNvSpPr>
          <p:nvPr>
            <p:ph type="body" sz="quarter" idx="11"/>
          </p:nvPr>
        </p:nvSpPr>
        <p:spPr/>
        <p:txBody>
          <a:bodyPr/>
          <a:lstStyle/>
          <a:p>
            <a:r>
              <a:rPr lang="en-IN" b="1" dirty="0" smtClean="0"/>
              <a:t>Test Automation – Defect Management</a:t>
            </a:r>
            <a:endParaRPr lang="en-IN" dirty="0"/>
          </a:p>
        </p:txBody>
      </p:sp>
      <p:grpSp>
        <p:nvGrpSpPr>
          <p:cNvPr id="5" name="Group 24"/>
          <p:cNvGrpSpPr>
            <a:grpSpLocks/>
          </p:cNvGrpSpPr>
          <p:nvPr/>
        </p:nvGrpSpPr>
        <p:grpSpPr bwMode="auto">
          <a:xfrm>
            <a:off x="2725016" y="3990109"/>
            <a:ext cx="5143500" cy="2614613"/>
            <a:chOff x="857224" y="1928802"/>
            <a:chExt cx="5143536" cy="2614688"/>
          </a:xfrm>
        </p:grpSpPr>
        <p:sp>
          <p:nvSpPr>
            <p:cNvPr id="6" name="Rounded Rectangle 5"/>
            <p:cNvSpPr/>
            <p:nvPr/>
          </p:nvSpPr>
          <p:spPr>
            <a:xfrm>
              <a:off x="857224" y="2928934"/>
              <a:ext cx="2500362" cy="642942"/>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altLang="ko-KR" sz="1200" dirty="0"/>
                <a:t>Defect</a:t>
              </a:r>
            </a:p>
            <a:p>
              <a:pPr algn="ctr">
                <a:defRPr/>
              </a:pPr>
              <a:r>
                <a:rPr lang="en-US" altLang="ko-KR" sz="1200" dirty="0"/>
                <a:t>Management System</a:t>
              </a:r>
              <a:endParaRPr lang="ko-KR" altLang="en-US" sz="1200" dirty="0"/>
            </a:p>
          </p:txBody>
        </p:sp>
        <p:sp>
          <p:nvSpPr>
            <p:cNvPr id="7" name="Rounded Rectangle 6"/>
            <p:cNvSpPr/>
            <p:nvPr/>
          </p:nvSpPr>
          <p:spPr>
            <a:xfrm>
              <a:off x="4000496" y="2928934"/>
              <a:ext cx="2000264" cy="642942"/>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altLang="ko-KR" sz="1200" dirty="0"/>
                <a:t>Source code</a:t>
              </a:r>
            </a:p>
            <a:p>
              <a:pPr algn="ctr">
                <a:defRPr/>
              </a:pPr>
              <a:r>
                <a:rPr lang="en-US" altLang="ko-KR" sz="1200" dirty="0"/>
                <a:t>Management system</a:t>
              </a:r>
              <a:endParaRPr lang="ko-KR" altLang="en-US" sz="1200" dirty="0"/>
            </a:p>
          </p:txBody>
        </p:sp>
        <p:sp>
          <p:nvSpPr>
            <p:cNvPr id="8" name="Rounded Rectangle 7"/>
            <p:cNvSpPr/>
            <p:nvPr/>
          </p:nvSpPr>
          <p:spPr>
            <a:xfrm>
              <a:off x="4000496" y="3857628"/>
              <a:ext cx="2000264" cy="642942"/>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altLang="ko-KR" sz="1200" dirty="0"/>
                <a:t>Web based</a:t>
              </a:r>
              <a:br>
                <a:rPr lang="en-US" altLang="ko-KR" sz="1200" dirty="0"/>
              </a:br>
              <a:r>
                <a:rPr lang="en-US" altLang="ko-KR" sz="1200" dirty="0"/>
                <a:t>SCM browser</a:t>
              </a:r>
              <a:endParaRPr lang="ko-KR" altLang="en-US" sz="1200" dirty="0"/>
            </a:p>
          </p:txBody>
        </p:sp>
        <p:cxnSp>
          <p:nvCxnSpPr>
            <p:cNvPr id="9" name="Straight Arrow Connector 8"/>
            <p:cNvCxnSpPr/>
            <p:nvPr/>
          </p:nvCxnSpPr>
          <p:spPr>
            <a:xfrm>
              <a:off x="3357555" y="3249640"/>
              <a:ext cx="642941"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286116" y="2786077"/>
              <a:ext cx="1928827" cy="400061"/>
            </a:xfrm>
            <a:prstGeom prst="rect">
              <a:avLst/>
            </a:prstGeom>
            <a:noFill/>
          </p:spPr>
          <p:txBody>
            <a:bodyPr>
              <a:spAutoFit/>
            </a:bodyPr>
            <a:lstStyle/>
            <a:p>
              <a:pPr>
                <a:defRPr/>
              </a:pPr>
              <a:r>
                <a:rPr lang="en-US" altLang="ko-KR" sz="1000" dirty="0">
                  <a:latin typeface="+mj-lt"/>
                </a:rPr>
                <a:t>Track</a:t>
              </a:r>
            </a:p>
            <a:p>
              <a:pPr>
                <a:defRPr/>
              </a:pPr>
              <a:r>
                <a:rPr lang="en-US" altLang="ko-KR" sz="1000" dirty="0">
                  <a:latin typeface="+mj-lt"/>
                </a:rPr>
                <a:t> changes</a:t>
              </a:r>
              <a:endParaRPr lang="ko-KR" altLang="en-US" sz="1000" dirty="0">
                <a:latin typeface="+mj-lt"/>
              </a:endParaRPr>
            </a:p>
          </p:txBody>
        </p:sp>
        <p:cxnSp>
          <p:nvCxnSpPr>
            <p:cNvPr id="11" name="Elbow Connector 10"/>
            <p:cNvCxnSpPr/>
            <p:nvPr/>
          </p:nvCxnSpPr>
          <p:spPr>
            <a:xfrm rot="16200000" flipH="1">
              <a:off x="2751118" y="2928977"/>
              <a:ext cx="606442" cy="1892313"/>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071671" y="4143429"/>
              <a:ext cx="1928825" cy="400061"/>
            </a:xfrm>
            <a:prstGeom prst="rect">
              <a:avLst/>
            </a:prstGeom>
            <a:noFill/>
          </p:spPr>
          <p:txBody>
            <a:bodyPr>
              <a:spAutoFit/>
            </a:bodyPr>
            <a:lstStyle/>
            <a:p>
              <a:pPr>
                <a:defRPr/>
              </a:pPr>
              <a:r>
                <a:rPr lang="en-US" altLang="ko-KR" sz="1000" dirty="0">
                  <a:latin typeface="+mj-lt"/>
                </a:rPr>
                <a:t>Link</a:t>
              </a:r>
            </a:p>
            <a:p>
              <a:pPr>
                <a:defRPr/>
              </a:pPr>
              <a:r>
                <a:rPr lang="en-US" altLang="ko-KR" sz="1000" dirty="0">
                  <a:latin typeface="+mj-lt"/>
                </a:rPr>
                <a:t>Shows change of code</a:t>
              </a:r>
              <a:endParaRPr lang="ko-KR" altLang="en-US" sz="1000" dirty="0">
                <a:latin typeface="+mj-lt"/>
              </a:endParaRPr>
            </a:p>
          </p:txBody>
        </p:sp>
        <p:sp>
          <p:nvSpPr>
            <p:cNvPr id="13" name="Rounded Rectangle 12"/>
            <p:cNvSpPr/>
            <p:nvPr/>
          </p:nvSpPr>
          <p:spPr>
            <a:xfrm>
              <a:off x="857224" y="1928802"/>
              <a:ext cx="2500362" cy="642942"/>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altLang="ko-KR" sz="1200" dirty="0"/>
                <a:t>Task</a:t>
              </a:r>
            </a:p>
            <a:p>
              <a:pPr algn="ctr">
                <a:defRPr/>
              </a:pPr>
              <a:r>
                <a:rPr lang="en-US" altLang="ko-KR" sz="1200" dirty="0"/>
                <a:t>Management System</a:t>
              </a:r>
              <a:endParaRPr lang="ko-KR" altLang="en-US" sz="1200" dirty="0"/>
            </a:p>
          </p:txBody>
        </p:sp>
        <p:cxnSp>
          <p:nvCxnSpPr>
            <p:cNvPr id="14" name="Straight Arrow Connector 13"/>
            <p:cNvCxnSpPr/>
            <p:nvPr/>
          </p:nvCxnSpPr>
          <p:spPr>
            <a:xfrm rot="5400000" flipH="1" flipV="1">
              <a:off x="1928791" y="2749564"/>
              <a:ext cx="357197" cy="1587"/>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57224" y="2643197"/>
              <a:ext cx="1928827" cy="400061"/>
            </a:xfrm>
            <a:prstGeom prst="rect">
              <a:avLst/>
            </a:prstGeom>
            <a:noFill/>
          </p:spPr>
          <p:txBody>
            <a:bodyPr>
              <a:spAutoFit/>
            </a:bodyPr>
            <a:lstStyle/>
            <a:p>
              <a:pPr>
                <a:defRPr/>
              </a:pPr>
              <a:r>
                <a:rPr lang="en-US" altLang="ko-KR" sz="1000" dirty="0">
                  <a:latin typeface="+mj-lt"/>
                </a:rPr>
                <a:t>Defect is task </a:t>
              </a:r>
            </a:p>
            <a:p>
              <a:pPr>
                <a:defRPr/>
              </a:pPr>
              <a:endParaRPr lang="ko-KR" altLang="en-US" sz="1000" dirty="0">
                <a:latin typeface="+mj-lt"/>
              </a:endParaRPr>
            </a:p>
          </p:txBody>
        </p:sp>
      </p:grpSp>
    </p:spTree>
    <p:extLst>
      <p:ext uri="{BB962C8B-B14F-4D97-AF65-F5344CB8AC3E}">
        <p14:creationId xmlns:p14="http://schemas.microsoft.com/office/powerpoint/2010/main" val="523278688"/>
      </p:ext>
    </p:extLst>
  </p:cSld>
  <p:clrMapOvr>
    <a:masterClrMapping/>
  </p:clrMapOvr>
  <p:transition spd="slow">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4155" y="2967335"/>
            <a:ext cx="3455691"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Thank You</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247018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Clr>
                <a:schemeClr val="tx1"/>
              </a:buClr>
              <a:defRPr/>
            </a:pPr>
            <a:r>
              <a:rPr lang="en-US" sz="2800" dirty="0">
                <a:cs typeface="Times New Roman" pitchFamily="18" charset="0"/>
              </a:rPr>
              <a:t>“We don’t have good </a:t>
            </a:r>
            <a:r>
              <a:rPr lang="en-US" sz="2800" b="1" dirty="0">
                <a:cs typeface="Times New Roman" pitchFamily="18" charset="0"/>
              </a:rPr>
              <a:t>visibility</a:t>
            </a:r>
            <a:r>
              <a:rPr lang="en-US" sz="2800" dirty="0">
                <a:cs typeface="Times New Roman" pitchFamily="18" charset="0"/>
              </a:rPr>
              <a:t> into project status”</a:t>
            </a:r>
          </a:p>
          <a:p>
            <a:pPr>
              <a:buClr>
                <a:schemeClr val="tx1"/>
              </a:buClr>
              <a:defRPr/>
            </a:pPr>
            <a:r>
              <a:rPr lang="en-US" sz="2800" dirty="0">
                <a:cs typeface="Times New Roman" pitchFamily="18" charset="0"/>
              </a:rPr>
              <a:t>“Our teams are not </a:t>
            </a:r>
            <a:r>
              <a:rPr lang="en-US" sz="2800" b="1" dirty="0">
                <a:cs typeface="Times New Roman" pitchFamily="18" charset="0"/>
              </a:rPr>
              <a:t>communicating effectively”</a:t>
            </a:r>
          </a:p>
          <a:p>
            <a:pPr>
              <a:buClr>
                <a:schemeClr val="tx1"/>
              </a:buClr>
              <a:defRPr/>
            </a:pPr>
            <a:r>
              <a:rPr lang="en-US" sz="2800" dirty="0">
                <a:cs typeface="Times New Roman" pitchFamily="18" charset="0"/>
              </a:rPr>
              <a:t>“Requirements are not sufficiently </a:t>
            </a:r>
            <a:r>
              <a:rPr lang="en-US" sz="2800" b="1" dirty="0">
                <a:cs typeface="Times New Roman" pitchFamily="18" charset="0"/>
              </a:rPr>
              <a:t>defined or tracked</a:t>
            </a:r>
            <a:r>
              <a:rPr lang="en-US" sz="2800" dirty="0">
                <a:cs typeface="Times New Roman" pitchFamily="18" charset="0"/>
              </a:rPr>
              <a:t>”</a:t>
            </a:r>
          </a:p>
          <a:p>
            <a:pPr>
              <a:buClr>
                <a:schemeClr val="tx1"/>
              </a:buClr>
              <a:defRPr/>
            </a:pPr>
            <a:r>
              <a:rPr lang="en-US" sz="2800" dirty="0">
                <a:cs typeface="Times New Roman" pitchFamily="18" charset="0"/>
              </a:rPr>
              <a:t>“Software is not adequately </a:t>
            </a:r>
            <a:r>
              <a:rPr lang="en-US" sz="2800" b="1" dirty="0">
                <a:cs typeface="Times New Roman" pitchFamily="18" charset="0"/>
              </a:rPr>
              <a:t>tested</a:t>
            </a:r>
            <a:r>
              <a:rPr lang="en-US" sz="2800" dirty="0">
                <a:cs typeface="Times New Roman" pitchFamily="18" charset="0"/>
              </a:rPr>
              <a:t>”</a:t>
            </a:r>
          </a:p>
          <a:p>
            <a:pPr>
              <a:buClr>
                <a:schemeClr val="tx1"/>
              </a:buClr>
              <a:defRPr/>
            </a:pPr>
            <a:r>
              <a:rPr lang="en-US" sz="2800" dirty="0">
                <a:cs typeface="Times New Roman" pitchFamily="18" charset="0"/>
              </a:rPr>
              <a:t>“</a:t>
            </a:r>
            <a:r>
              <a:rPr lang="en-US" sz="2800" b="1" dirty="0">
                <a:cs typeface="Times New Roman" pitchFamily="18" charset="0"/>
              </a:rPr>
              <a:t>Cost</a:t>
            </a:r>
            <a:r>
              <a:rPr lang="en-US" sz="2800" dirty="0">
                <a:cs typeface="Times New Roman" pitchFamily="18" charset="0"/>
              </a:rPr>
              <a:t> of maintaining and operating the solution exceeds the business benefit</a:t>
            </a:r>
            <a:r>
              <a:rPr lang="en-US" sz="2800" dirty="0" smtClean="0">
                <a:cs typeface="Times New Roman" pitchFamily="18" charset="0"/>
              </a:rPr>
              <a:t>”</a:t>
            </a:r>
            <a:endParaRPr lang="en-US" sz="2800" dirty="0">
              <a:solidFill>
                <a:srgbClr val="FF0000"/>
              </a:solidFill>
              <a:cs typeface="Times New Roman" pitchFamily="18" charset="0"/>
            </a:endParaRPr>
          </a:p>
        </p:txBody>
      </p:sp>
      <p:sp>
        <p:nvSpPr>
          <p:cNvPr id="4" name="Text Placeholder 3"/>
          <p:cNvSpPr>
            <a:spLocks noGrp="1"/>
          </p:cNvSpPr>
          <p:nvPr>
            <p:ph type="body" sz="quarter" idx="11"/>
          </p:nvPr>
        </p:nvSpPr>
        <p:spPr/>
        <p:txBody>
          <a:bodyPr/>
          <a:lstStyle/>
          <a:p>
            <a:r>
              <a:rPr lang="en-US" b="1" dirty="0" smtClean="0"/>
              <a:t>Absence of ALM – missed expectations</a:t>
            </a:r>
            <a:endParaRPr lang="en-US" b="1" dirty="0"/>
          </a:p>
        </p:txBody>
      </p:sp>
    </p:spTree>
    <p:extLst>
      <p:ext uri="{BB962C8B-B14F-4D97-AF65-F5344CB8AC3E}">
        <p14:creationId xmlns:p14="http://schemas.microsoft.com/office/powerpoint/2010/main" val="2485353922"/>
      </p:ext>
    </p:extLst>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 Placeholder 3"/>
          <p:cNvSpPr>
            <a:spLocks noGrp="1"/>
          </p:cNvSpPr>
          <p:nvPr>
            <p:ph type="body" sz="quarter" idx="11"/>
          </p:nvPr>
        </p:nvSpPr>
        <p:spPr/>
        <p:txBody>
          <a:bodyPr/>
          <a:lstStyle/>
          <a:p>
            <a:r>
              <a:rPr lang="en-US" b="1" dirty="0" smtClean="0"/>
              <a:t>Typical Application Lifecycle Management Model</a:t>
            </a:r>
            <a:endParaRPr lang="en-US" b="1" dirty="0"/>
          </a:p>
        </p:txBody>
      </p:sp>
      <p:grpSp>
        <p:nvGrpSpPr>
          <p:cNvPr id="43" name="Group 42"/>
          <p:cNvGrpSpPr/>
          <p:nvPr/>
        </p:nvGrpSpPr>
        <p:grpSpPr>
          <a:xfrm>
            <a:off x="216479" y="1284869"/>
            <a:ext cx="8785225" cy="5376862"/>
            <a:chOff x="19050" y="858838"/>
            <a:chExt cx="9490030" cy="5627463"/>
          </a:xfrm>
        </p:grpSpPr>
        <p:sp>
          <p:nvSpPr>
            <p:cNvPr id="28" name="Oval 27"/>
            <p:cNvSpPr/>
            <p:nvPr/>
          </p:nvSpPr>
          <p:spPr>
            <a:xfrm>
              <a:off x="2667000" y="1687513"/>
              <a:ext cx="3886200" cy="388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Rectangle 3"/>
            <p:cNvSpPr txBox="1">
              <a:spLocks noChangeArrowheads="1"/>
            </p:cNvSpPr>
            <p:nvPr/>
          </p:nvSpPr>
          <p:spPr>
            <a:xfrm>
              <a:off x="152400" y="858838"/>
              <a:ext cx="8651875" cy="5570537"/>
            </a:xfrm>
            <a:prstGeom prst="rect">
              <a:avLst/>
            </a:prstGeom>
          </p:spPr>
          <p:txBody>
            <a:bodyPr/>
            <a:lstStyle/>
            <a:p>
              <a:pPr marL="342900" indent="-342900" defTabSz="457200" eaLnBrk="0" fontAlgn="auto" hangingPunct="0">
                <a:lnSpc>
                  <a:spcPct val="80000"/>
                </a:lnSpc>
                <a:spcBef>
                  <a:spcPct val="20000"/>
                </a:spcBef>
                <a:spcAft>
                  <a:spcPts val="0"/>
                </a:spcAft>
                <a:buFont typeface="Arial" charset="0"/>
                <a:buChar char="•"/>
                <a:defRPr/>
              </a:pPr>
              <a:endParaRPr lang="en-US" sz="2400" b="1" dirty="0">
                <a:solidFill>
                  <a:schemeClr val="accent5">
                    <a:lumMod val="75000"/>
                  </a:schemeClr>
                </a:solidFill>
                <a:latin typeface="+mn-lt"/>
              </a:endParaRPr>
            </a:p>
          </p:txBody>
        </p:sp>
        <p:sp>
          <p:nvSpPr>
            <p:cNvPr id="30" name="Text Placeholder 5"/>
            <p:cNvSpPr txBox="1">
              <a:spLocks/>
            </p:cNvSpPr>
            <p:nvPr/>
          </p:nvSpPr>
          <p:spPr>
            <a:xfrm>
              <a:off x="19050" y="895350"/>
              <a:ext cx="8991600" cy="5567363"/>
            </a:xfrm>
            <a:prstGeom prst="rect">
              <a:avLst/>
            </a:prstGeom>
          </p:spPr>
          <p:txBody>
            <a:bodyPr rtlCol="0">
              <a:normAutofit/>
            </a:bodyPr>
            <a:lstStyle>
              <a:lvl1pPr marL="177800" indent="-177800" algn="l" defTabSz="457200" rtl="0" eaLnBrk="1" latinLnBrk="0" hangingPunct="1">
                <a:spcBef>
                  <a:spcPct val="20000"/>
                </a:spcBef>
                <a:buFont typeface="Arial"/>
                <a:buChar char="•"/>
                <a:defRPr sz="1800" kern="1200">
                  <a:solidFill>
                    <a:schemeClr val="tx1"/>
                  </a:solidFill>
                  <a:latin typeface="+mj-lt"/>
                  <a:ea typeface="+mn-ea"/>
                  <a:cs typeface="Myriad Pro"/>
                </a:defRPr>
              </a:lvl1pPr>
              <a:lvl2pPr marL="446088" indent="-222250" algn="l" defTabSz="457200" rtl="0" eaLnBrk="1" latinLnBrk="0" hangingPunct="1">
                <a:spcBef>
                  <a:spcPct val="20000"/>
                </a:spcBef>
                <a:buFont typeface="Arial"/>
                <a:buChar char="–"/>
                <a:defRPr sz="1600" kern="1200">
                  <a:solidFill>
                    <a:schemeClr val="tx1"/>
                  </a:solidFill>
                  <a:latin typeface="+mj-lt"/>
                  <a:ea typeface="+mn-ea"/>
                  <a:cs typeface="Myriad Pro"/>
                </a:defRPr>
              </a:lvl2pPr>
              <a:lvl3pPr marL="623888" indent="-177800" algn="l" defTabSz="457200" rtl="0" eaLnBrk="1" latinLnBrk="0" hangingPunct="1">
                <a:spcBef>
                  <a:spcPct val="20000"/>
                </a:spcBef>
                <a:buFont typeface="Arial"/>
                <a:buChar char="•"/>
                <a:defRPr sz="1400" kern="1200">
                  <a:solidFill>
                    <a:schemeClr val="tx1"/>
                  </a:solidFill>
                  <a:latin typeface="+mj-lt"/>
                  <a:ea typeface="+mn-ea"/>
                  <a:cs typeface="Myriad Pro"/>
                </a:defRPr>
              </a:lvl3pPr>
              <a:lvl4pPr marL="808038" indent="-184150" algn="l" defTabSz="457200" rtl="0" eaLnBrk="1" latinLnBrk="0" hangingPunct="1">
                <a:spcBef>
                  <a:spcPct val="20000"/>
                </a:spcBef>
                <a:buFont typeface="Arial"/>
                <a:buChar char="–"/>
                <a:defRPr sz="1200" kern="1200">
                  <a:solidFill>
                    <a:schemeClr val="tx1"/>
                  </a:solidFill>
                  <a:latin typeface="+mj-lt"/>
                  <a:ea typeface="+mn-ea"/>
                  <a:cs typeface="Myriad Pro"/>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80000"/>
                </a:lnSpc>
                <a:defRPr/>
              </a:pPr>
              <a:endParaRPr lang="en-US" b="1" smtClean="0"/>
            </a:p>
            <a:p>
              <a:pPr lvl="1">
                <a:lnSpc>
                  <a:spcPct val="80000"/>
                </a:lnSpc>
                <a:defRPr/>
              </a:pPr>
              <a:endParaRPr lang="en-US" sz="2000" dirty="0"/>
            </a:p>
          </p:txBody>
        </p:sp>
        <p:graphicFrame>
          <p:nvGraphicFramePr>
            <p:cNvPr id="32" name="Diagram 31"/>
            <p:cNvGraphicFramePr>
              <a:graphicFrameLocks noChangeAspect="1"/>
            </p:cNvGraphicFramePr>
            <p:nvPr>
              <p:extLst>
                <p:ext uri="{D42A27DB-BD31-4B8C-83A1-F6EECF244321}">
                  <p14:modId xmlns:p14="http://schemas.microsoft.com/office/powerpoint/2010/main" val="1105120521"/>
                </p:ext>
              </p:extLst>
            </p:nvPr>
          </p:nvGraphicFramePr>
          <p:xfrm>
            <a:off x="60280" y="868363"/>
            <a:ext cx="9448800" cy="5617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3" name="Group 9"/>
            <p:cNvGrpSpPr>
              <a:grpSpLocks/>
            </p:cNvGrpSpPr>
            <p:nvPr/>
          </p:nvGrpSpPr>
          <p:grpSpPr bwMode="auto">
            <a:xfrm>
              <a:off x="3260725" y="2265363"/>
              <a:ext cx="3048000" cy="2757487"/>
              <a:chOff x="8153400" y="1813871"/>
              <a:chExt cx="4227977" cy="3048000"/>
            </a:xfrm>
          </p:grpSpPr>
          <p:graphicFrame>
            <p:nvGraphicFramePr>
              <p:cNvPr id="34" name="Diagram 33"/>
              <p:cNvGraphicFramePr/>
              <p:nvPr>
                <p:extLst>
                  <p:ext uri="{D42A27DB-BD31-4B8C-83A1-F6EECF244321}">
                    <p14:modId xmlns:p14="http://schemas.microsoft.com/office/powerpoint/2010/main" val="987730833"/>
                  </p:ext>
                </p:extLst>
              </p:nvPr>
            </p:nvGraphicFramePr>
            <p:xfrm>
              <a:off x="8153400" y="1813871"/>
              <a:ext cx="4227977" cy="3048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5" name="TextBox 6"/>
              <p:cNvSpPr txBox="1">
                <a:spLocks noChangeArrowheads="1"/>
              </p:cNvSpPr>
              <p:nvPr/>
            </p:nvSpPr>
            <p:spPr bwMode="auto">
              <a:xfrm>
                <a:off x="9164641" y="3153692"/>
                <a:ext cx="1796889" cy="34012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b="1"/>
                  <a:t>Without ALM</a:t>
                </a:r>
              </a:p>
            </p:txBody>
          </p:sp>
        </p:grpSp>
        <p:sp>
          <p:nvSpPr>
            <p:cNvPr id="36" name="Left Brace 35"/>
            <p:cNvSpPr/>
            <p:nvPr/>
          </p:nvSpPr>
          <p:spPr>
            <a:xfrm>
              <a:off x="533400" y="1025525"/>
              <a:ext cx="990600" cy="5210175"/>
            </a:xfrm>
            <a:prstGeom prst="leftBrace">
              <a:avLst>
                <a:gd name="adj1" fmla="val 8333"/>
                <a:gd name="adj2" fmla="val 49738"/>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7" name="TextBox 36"/>
            <p:cNvSpPr txBox="1"/>
            <p:nvPr/>
          </p:nvSpPr>
          <p:spPr>
            <a:xfrm rot="16200000">
              <a:off x="1083818" y="3311184"/>
              <a:ext cx="1048639" cy="332469"/>
            </a:xfrm>
            <a:prstGeom prst="rect">
              <a:avLst/>
            </a:prstGeom>
            <a:solidFill>
              <a:srgbClr val="FFCC00"/>
            </a:solidFill>
          </p:spPr>
          <p:txBody>
            <a:bodyPr wrap="none">
              <a:spAutoFit/>
            </a:bodyPr>
            <a:lstStyle/>
            <a:p>
              <a:pPr>
                <a:defRPr/>
              </a:pPr>
              <a:r>
                <a:rPr lang="en-US" sz="1400" b="1" dirty="0">
                  <a:solidFill>
                    <a:schemeClr val="tx1">
                      <a:lumMod val="95000"/>
                      <a:lumOff val="5000"/>
                    </a:schemeClr>
                  </a:solidFill>
                </a:rPr>
                <a:t>With ALM</a:t>
              </a:r>
            </a:p>
          </p:txBody>
        </p:sp>
        <p:sp>
          <p:nvSpPr>
            <p:cNvPr id="38" name="Left Brace 37"/>
            <p:cNvSpPr/>
            <p:nvPr/>
          </p:nvSpPr>
          <p:spPr>
            <a:xfrm flipH="1">
              <a:off x="7620000" y="1038225"/>
              <a:ext cx="1089025" cy="521017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9" name="TextBox 38"/>
            <p:cNvSpPr txBox="1"/>
            <p:nvPr/>
          </p:nvSpPr>
          <p:spPr>
            <a:xfrm rot="5400000" flipH="1">
              <a:off x="7204075" y="3226253"/>
              <a:ext cx="1146175" cy="332469"/>
            </a:xfrm>
            <a:prstGeom prst="rect">
              <a:avLst/>
            </a:prstGeom>
            <a:solidFill>
              <a:srgbClr val="FFCC00"/>
            </a:solidFill>
          </p:spPr>
          <p:txBody>
            <a:bodyPr>
              <a:spAutoFit/>
            </a:bodyPr>
            <a:lstStyle>
              <a:defPPr>
                <a:defRPr lang="en-US"/>
              </a:defPPr>
              <a:lvl1pPr>
                <a:defRPr b="1">
                  <a:solidFill>
                    <a:srgbClr val="7030A0"/>
                  </a:solidFill>
                </a:defRPr>
              </a:lvl1pPr>
            </a:lstStyle>
            <a:p>
              <a:pPr>
                <a:defRPr/>
              </a:pPr>
              <a:r>
                <a:rPr lang="en-US" sz="1400" dirty="0" smtClean="0">
                  <a:solidFill>
                    <a:schemeClr val="tx1">
                      <a:lumMod val="95000"/>
                      <a:lumOff val="5000"/>
                    </a:schemeClr>
                  </a:solidFill>
                </a:rPr>
                <a:t>With ALM</a:t>
              </a:r>
            </a:p>
          </p:txBody>
        </p:sp>
        <p:sp>
          <p:nvSpPr>
            <p:cNvPr id="40" name="Rectangle 39"/>
            <p:cNvSpPr/>
            <p:nvPr/>
          </p:nvSpPr>
          <p:spPr>
            <a:xfrm>
              <a:off x="457200" y="3478213"/>
              <a:ext cx="228600" cy="306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Rectangle 40"/>
            <p:cNvSpPr/>
            <p:nvPr/>
          </p:nvSpPr>
          <p:spPr>
            <a:xfrm>
              <a:off x="8548688" y="3508375"/>
              <a:ext cx="228600" cy="307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Tree>
    <p:extLst>
      <p:ext uri="{BB962C8B-B14F-4D97-AF65-F5344CB8AC3E}">
        <p14:creationId xmlns:p14="http://schemas.microsoft.com/office/powerpoint/2010/main" val="1183031716"/>
      </p:ext>
    </p:extLst>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What is a “Software Development Lifecycle?”</a:t>
            </a:r>
          </a:p>
          <a:p>
            <a:r>
              <a:rPr lang="en-US" dirty="0"/>
              <a:t>But an application lives before an after the development efforts…</a:t>
            </a:r>
          </a:p>
          <a:p>
            <a:r>
              <a:rPr lang="en-US" dirty="0"/>
              <a:t>And what about the term “cycle”?</a:t>
            </a:r>
          </a:p>
          <a:p>
            <a:endParaRPr lang="en-US" dirty="0"/>
          </a:p>
        </p:txBody>
      </p:sp>
      <p:sp>
        <p:nvSpPr>
          <p:cNvPr id="4" name="Text Placeholder 3"/>
          <p:cNvSpPr>
            <a:spLocks noGrp="1"/>
          </p:cNvSpPr>
          <p:nvPr>
            <p:ph type="body" sz="quarter" idx="11"/>
          </p:nvPr>
        </p:nvSpPr>
        <p:spPr/>
        <p:txBody>
          <a:bodyPr/>
          <a:lstStyle/>
          <a:p>
            <a:r>
              <a:rPr lang="en-US" b="1" dirty="0" smtClean="0"/>
              <a:t>Is ALM the same as SDLC?</a:t>
            </a:r>
            <a:endParaRPr lang="en-US" b="1" dirty="0"/>
          </a:p>
        </p:txBody>
      </p:sp>
      <p:graphicFrame>
        <p:nvGraphicFramePr>
          <p:cNvPr id="5" name="Diagram 4"/>
          <p:cNvGraphicFramePr/>
          <p:nvPr>
            <p:extLst>
              <p:ext uri="{D42A27DB-BD31-4B8C-83A1-F6EECF244321}">
                <p14:modId xmlns:p14="http://schemas.microsoft.com/office/powerpoint/2010/main" val="3184367541"/>
              </p:ext>
            </p:extLst>
          </p:nvPr>
        </p:nvGraphicFramePr>
        <p:xfrm>
          <a:off x="1447799" y="3365500"/>
          <a:ext cx="6324601" cy="119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3876893790"/>
              </p:ext>
            </p:extLst>
          </p:nvPr>
        </p:nvGraphicFramePr>
        <p:xfrm>
          <a:off x="762000" y="2641600"/>
          <a:ext cx="2514600" cy="9271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Bent Arrow 6"/>
          <p:cNvSpPr/>
          <p:nvPr/>
        </p:nvSpPr>
        <p:spPr>
          <a:xfrm rot="16200000">
            <a:off x="3962400" y="2438400"/>
            <a:ext cx="533400" cy="4343400"/>
          </a:xfrm>
          <a:prstGeom prst="bentArrow">
            <a:avLst/>
          </a:prstGeom>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8" name="Diagram 7"/>
          <p:cNvGraphicFramePr/>
          <p:nvPr>
            <p:extLst>
              <p:ext uri="{D42A27DB-BD31-4B8C-83A1-F6EECF244321}">
                <p14:modId xmlns:p14="http://schemas.microsoft.com/office/powerpoint/2010/main" val="853182571"/>
              </p:ext>
            </p:extLst>
          </p:nvPr>
        </p:nvGraphicFramePr>
        <p:xfrm>
          <a:off x="6096000" y="4330700"/>
          <a:ext cx="2286000" cy="9271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31009921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righ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animBg="1"/>
      <p:bldGraphic spid="8"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48614" y="1579896"/>
            <a:ext cx="8338186" cy="4521200"/>
          </a:xfrm>
        </p:spPr>
        <p:txBody>
          <a:bodyPr/>
          <a:lstStyle/>
          <a:p>
            <a:r>
              <a:rPr lang="en-US" dirty="0"/>
              <a:t>What:</a:t>
            </a:r>
          </a:p>
          <a:p>
            <a:pPr lvl="1"/>
            <a:r>
              <a:rPr lang="en-US" dirty="0"/>
              <a:t>Provides a consistent and meaningful view </a:t>
            </a:r>
            <a:r>
              <a:rPr lang="en-US" dirty="0" smtClean="0"/>
              <a:t>of development </a:t>
            </a:r>
            <a:br>
              <a:rPr lang="en-US" dirty="0" smtClean="0"/>
            </a:br>
            <a:r>
              <a:rPr lang="en-US" dirty="0" smtClean="0"/>
              <a:t>project </a:t>
            </a:r>
            <a:r>
              <a:rPr lang="en-US" dirty="0"/>
              <a:t>work and status</a:t>
            </a:r>
          </a:p>
          <a:p>
            <a:endParaRPr lang="en-US" dirty="0"/>
          </a:p>
          <a:p>
            <a:r>
              <a:rPr lang="en-US" dirty="0"/>
              <a:t>Why:</a:t>
            </a:r>
          </a:p>
          <a:p>
            <a:pPr lvl="1"/>
            <a:r>
              <a:rPr lang="en-US" dirty="0"/>
              <a:t>Provide decision makers with:</a:t>
            </a:r>
          </a:p>
          <a:p>
            <a:pPr lvl="2"/>
            <a:r>
              <a:rPr lang="en-US" dirty="0"/>
              <a:t>A </a:t>
            </a:r>
            <a:r>
              <a:rPr lang="en-US" u="sng" dirty="0"/>
              <a:t>current</a:t>
            </a:r>
            <a:r>
              <a:rPr lang="en-US" dirty="0"/>
              <a:t> view of development project investments</a:t>
            </a:r>
          </a:p>
          <a:p>
            <a:pPr lvl="2"/>
            <a:r>
              <a:rPr lang="en-US" dirty="0"/>
              <a:t>A consistent view between disparate teams and projects</a:t>
            </a:r>
          </a:p>
          <a:p>
            <a:pPr lvl="2"/>
            <a:r>
              <a:rPr lang="en-US" dirty="0"/>
              <a:t>Information supporting future investment decisions</a:t>
            </a:r>
          </a:p>
          <a:p>
            <a:pPr lvl="1"/>
            <a:endParaRPr lang="en-US" dirty="0"/>
          </a:p>
          <a:p>
            <a:r>
              <a:rPr lang="en-US" dirty="0"/>
              <a:t>How:</a:t>
            </a:r>
          </a:p>
          <a:p>
            <a:pPr lvl="1"/>
            <a:r>
              <a:rPr lang="en-US" dirty="0"/>
              <a:t>Standard processes and terminology</a:t>
            </a:r>
          </a:p>
          <a:p>
            <a:pPr lvl="1"/>
            <a:r>
              <a:rPr lang="en-US" dirty="0"/>
              <a:t>Automatic collection of metrics</a:t>
            </a:r>
          </a:p>
          <a:p>
            <a:pPr lvl="1"/>
            <a:r>
              <a:rPr lang="en-US" dirty="0"/>
              <a:t>Consolidated metrics repository</a:t>
            </a:r>
          </a:p>
          <a:p>
            <a:pPr lvl="1"/>
            <a:endParaRPr lang="en-US" dirty="0"/>
          </a:p>
        </p:txBody>
      </p:sp>
      <p:sp>
        <p:nvSpPr>
          <p:cNvPr id="4" name="Text Placeholder 3"/>
          <p:cNvSpPr>
            <a:spLocks noGrp="1"/>
          </p:cNvSpPr>
          <p:nvPr>
            <p:ph type="body" sz="quarter" idx="11"/>
          </p:nvPr>
        </p:nvSpPr>
        <p:spPr/>
        <p:txBody>
          <a:bodyPr/>
          <a:lstStyle/>
          <a:p>
            <a:r>
              <a:rPr lang="en-US" b="1" dirty="0" smtClean="0"/>
              <a:t>ALM - </a:t>
            </a:r>
            <a:r>
              <a:rPr lang="en-US" b="1" dirty="0"/>
              <a:t>Provides an Enterprise View</a:t>
            </a:r>
          </a:p>
        </p:txBody>
      </p:sp>
      <p:grpSp>
        <p:nvGrpSpPr>
          <p:cNvPr id="5" name="Group 4"/>
          <p:cNvGrpSpPr/>
          <p:nvPr/>
        </p:nvGrpSpPr>
        <p:grpSpPr>
          <a:xfrm>
            <a:off x="6679046" y="1372521"/>
            <a:ext cx="1409700" cy="1346200"/>
            <a:chOff x="7543800" y="762000"/>
            <a:chExt cx="1409700" cy="1346200"/>
          </a:xfrm>
        </p:grpSpPr>
        <p:sp>
          <p:nvSpPr>
            <p:cNvPr id="6" name="Rectangle 5"/>
            <p:cNvSpPr/>
            <p:nvPr/>
          </p:nvSpPr>
          <p:spPr>
            <a:xfrm>
              <a:off x="7543800" y="762000"/>
              <a:ext cx="1409700" cy="1346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128"/>
            <p:cNvSpPr>
              <a:spLocks noEditPoints="1"/>
            </p:cNvSpPr>
            <p:nvPr>
              <p:custDataLst>
                <p:custData r:id="rId1"/>
                <p:custData r:id="rId2"/>
              </p:custDataLst>
            </p:nvPr>
          </p:nvSpPr>
          <p:spPr bwMode="black">
            <a:xfrm>
              <a:off x="7772399" y="990600"/>
              <a:ext cx="990601" cy="914401"/>
            </a:xfrm>
            <a:custGeom>
              <a:avLst/>
              <a:gdLst>
                <a:gd name="T0" fmla="*/ 49 w 71"/>
                <a:gd name="T1" fmla="*/ 21 h 62"/>
                <a:gd name="T2" fmla="*/ 49 w 71"/>
                <a:gd name="T3" fmla="*/ 19 h 62"/>
                <a:gd name="T4" fmla="*/ 49 w 71"/>
                <a:gd name="T5" fmla="*/ 19 h 62"/>
                <a:gd name="T6" fmla="*/ 48 w 71"/>
                <a:gd name="T7" fmla="*/ 17 h 62"/>
                <a:gd name="T8" fmla="*/ 32 w 71"/>
                <a:gd name="T9" fmla="*/ 2 h 62"/>
                <a:gd name="T10" fmla="*/ 28 w 71"/>
                <a:gd name="T11" fmla="*/ 0 h 62"/>
                <a:gd name="T12" fmla="*/ 28 w 71"/>
                <a:gd name="T13" fmla="*/ 0 h 62"/>
                <a:gd name="T14" fmla="*/ 28 w 71"/>
                <a:gd name="T15" fmla="*/ 0 h 62"/>
                <a:gd name="T16" fmla="*/ 6 w 71"/>
                <a:gd name="T17" fmla="*/ 0 h 62"/>
                <a:gd name="T18" fmla="*/ 0 w 71"/>
                <a:gd name="T19" fmla="*/ 5 h 62"/>
                <a:gd name="T20" fmla="*/ 0 w 71"/>
                <a:gd name="T21" fmla="*/ 56 h 62"/>
                <a:gd name="T22" fmla="*/ 6 w 71"/>
                <a:gd name="T23" fmla="*/ 62 h 62"/>
                <a:gd name="T24" fmla="*/ 44 w 71"/>
                <a:gd name="T25" fmla="*/ 62 h 62"/>
                <a:gd name="T26" fmla="*/ 50 w 71"/>
                <a:gd name="T27" fmla="*/ 56 h 62"/>
                <a:gd name="T28" fmla="*/ 50 w 71"/>
                <a:gd name="T29" fmla="*/ 21 h 62"/>
                <a:gd name="T30" fmla="*/ 49 w 71"/>
                <a:gd name="T31" fmla="*/ 21 h 62"/>
                <a:gd name="T32" fmla="*/ 28 w 71"/>
                <a:gd name="T33" fmla="*/ 5 h 62"/>
                <a:gd name="T34" fmla="*/ 44 w 71"/>
                <a:gd name="T35" fmla="*/ 21 h 62"/>
                <a:gd name="T36" fmla="*/ 28 w 71"/>
                <a:gd name="T37" fmla="*/ 21 h 62"/>
                <a:gd name="T38" fmla="*/ 28 w 71"/>
                <a:gd name="T39" fmla="*/ 5 h 62"/>
                <a:gd name="T40" fmla="*/ 44 w 71"/>
                <a:gd name="T41" fmla="*/ 56 h 62"/>
                <a:gd name="T42" fmla="*/ 6 w 71"/>
                <a:gd name="T43" fmla="*/ 56 h 62"/>
                <a:gd name="T44" fmla="*/ 6 w 71"/>
                <a:gd name="T45" fmla="*/ 5 h 62"/>
                <a:gd name="T46" fmla="*/ 23 w 71"/>
                <a:gd name="T47" fmla="*/ 5 h 62"/>
                <a:gd name="T48" fmla="*/ 23 w 71"/>
                <a:gd name="T49" fmla="*/ 21 h 62"/>
                <a:gd name="T50" fmla="*/ 28 w 71"/>
                <a:gd name="T51" fmla="*/ 27 h 62"/>
                <a:gd name="T52" fmla="*/ 44 w 71"/>
                <a:gd name="T53" fmla="*/ 27 h 62"/>
                <a:gd name="T54" fmla="*/ 44 w 71"/>
                <a:gd name="T55" fmla="*/ 56 h 62"/>
                <a:gd name="T56" fmla="*/ 58 w 71"/>
                <a:gd name="T57" fmla="*/ 14 h 62"/>
                <a:gd name="T58" fmla="*/ 60 w 71"/>
                <a:gd name="T59" fmla="*/ 19 h 62"/>
                <a:gd name="T60" fmla="*/ 60 w 71"/>
                <a:gd name="T61" fmla="*/ 56 h 62"/>
                <a:gd name="T62" fmla="*/ 55 w 71"/>
                <a:gd name="T63" fmla="*/ 62 h 62"/>
                <a:gd name="T64" fmla="*/ 53 w 71"/>
                <a:gd name="T65" fmla="*/ 62 h 62"/>
                <a:gd name="T66" fmla="*/ 55 w 71"/>
                <a:gd name="T67" fmla="*/ 57 h 62"/>
                <a:gd name="T68" fmla="*/ 55 w 71"/>
                <a:gd name="T69" fmla="*/ 21 h 62"/>
                <a:gd name="T70" fmla="*/ 53 w 71"/>
                <a:gd name="T71" fmla="*/ 15 h 62"/>
                <a:gd name="T72" fmla="*/ 37 w 71"/>
                <a:gd name="T73" fmla="*/ 0 h 62"/>
                <a:gd name="T74" fmla="*/ 37 w 71"/>
                <a:gd name="T75" fmla="*/ 0 h 62"/>
                <a:gd name="T76" fmla="*/ 39 w 71"/>
                <a:gd name="T77" fmla="*/ 0 h 62"/>
                <a:gd name="T78" fmla="*/ 40 w 71"/>
                <a:gd name="T79" fmla="*/ 0 h 62"/>
                <a:gd name="T80" fmla="*/ 47 w 71"/>
                <a:gd name="T81" fmla="*/ 3 h 62"/>
                <a:gd name="T82" fmla="*/ 58 w 71"/>
                <a:gd name="T83" fmla="*/ 14 h 62"/>
                <a:gd name="T84" fmla="*/ 69 w 71"/>
                <a:gd name="T85" fmla="*/ 13 h 62"/>
                <a:gd name="T86" fmla="*/ 71 w 71"/>
                <a:gd name="T87" fmla="*/ 17 h 62"/>
                <a:gd name="T88" fmla="*/ 71 w 71"/>
                <a:gd name="T89" fmla="*/ 56 h 62"/>
                <a:gd name="T90" fmla="*/ 65 w 71"/>
                <a:gd name="T91" fmla="*/ 62 h 62"/>
                <a:gd name="T92" fmla="*/ 64 w 71"/>
                <a:gd name="T93" fmla="*/ 62 h 62"/>
                <a:gd name="T94" fmla="*/ 65 w 71"/>
                <a:gd name="T95" fmla="*/ 57 h 62"/>
                <a:gd name="T96" fmla="*/ 65 w 71"/>
                <a:gd name="T97" fmla="*/ 18 h 62"/>
                <a:gd name="T98" fmla="*/ 64 w 71"/>
                <a:gd name="T99" fmla="*/ 14 h 62"/>
                <a:gd name="T100" fmla="*/ 50 w 71"/>
                <a:gd name="T101" fmla="*/ 0 h 62"/>
                <a:gd name="T102" fmla="*/ 50 w 71"/>
                <a:gd name="T103" fmla="*/ 0 h 62"/>
                <a:gd name="T104" fmla="*/ 51 w 71"/>
                <a:gd name="T105" fmla="*/ 0 h 62"/>
                <a:gd name="T106" fmla="*/ 52 w 71"/>
                <a:gd name="T107" fmla="*/ 0 h 62"/>
                <a:gd name="T108" fmla="*/ 59 w 71"/>
                <a:gd name="T109" fmla="*/ 3 h 62"/>
                <a:gd name="T110" fmla="*/ 69 w 71"/>
                <a:gd name="T111"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chemeClr val="bg1"/>
            </a:solidFill>
            <a:ln>
              <a:noFill/>
            </a:ln>
            <a:extLst/>
          </p:spPr>
          <p:txBody>
            <a:bodyPr vert="horz" wrap="square" lIns="97576" tIns="48788" rIns="97576" bIns="48788"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58704083"/>
      </p:ext>
    </p:extLst>
  </p:cSld>
  <p:clrMapOvr>
    <a:masterClrMapping/>
  </p:clrMapOvr>
  <p:transition spd="slow">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What:</a:t>
            </a:r>
          </a:p>
          <a:p>
            <a:pPr lvl="1"/>
            <a:r>
              <a:rPr lang="en-US" dirty="0"/>
              <a:t>Improves satisfaction of development team</a:t>
            </a:r>
            <a:br>
              <a:rPr lang="en-US" dirty="0"/>
            </a:br>
            <a:r>
              <a:rPr lang="en-US" dirty="0"/>
              <a:t>with their role in the organization.</a:t>
            </a:r>
          </a:p>
          <a:p>
            <a:endParaRPr lang="en-US" dirty="0"/>
          </a:p>
          <a:p>
            <a:r>
              <a:rPr lang="en-US" dirty="0"/>
              <a:t>Why:</a:t>
            </a:r>
          </a:p>
          <a:p>
            <a:pPr lvl="1"/>
            <a:r>
              <a:rPr lang="en-US" dirty="0"/>
              <a:t>Improved morale reduces turnover and associated costs</a:t>
            </a:r>
          </a:p>
          <a:p>
            <a:pPr lvl="1"/>
            <a:r>
              <a:rPr lang="en-US" dirty="0"/>
              <a:t>Happy employees are more productive</a:t>
            </a:r>
          </a:p>
          <a:p>
            <a:pPr lvl="1"/>
            <a:r>
              <a:rPr lang="en-US" dirty="0"/>
              <a:t>Motivated employees are more likely to make their own investments in an organization</a:t>
            </a:r>
          </a:p>
          <a:p>
            <a:pPr lvl="1"/>
            <a:endParaRPr lang="en-US" dirty="0"/>
          </a:p>
          <a:p>
            <a:r>
              <a:rPr lang="en-US" dirty="0"/>
              <a:t>How:</a:t>
            </a:r>
          </a:p>
          <a:p>
            <a:pPr lvl="1"/>
            <a:r>
              <a:rPr lang="en-US" dirty="0"/>
              <a:t>Make teams part of the business and visa versa</a:t>
            </a:r>
          </a:p>
          <a:p>
            <a:pPr lvl="1"/>
            <a:r>
              <a:rPr lang="en-US" dirty="0"/>
              <a:t>Empower development teams to make a difference</a:t>
            </a:r>
          </a:p>
          <a:p>
            <a:pPr lvl="1"/>
            <a:r>
              <a:rPr lang="en-US" dirty="0"/>
              <a:t>Invest in tools and processes that acknowledge team </a:t>
            </a:r>
            <a:r>
              <a:rPr lang="en-US" dirty="0" smtClean="0"/>
              <a:t>value</a:t>
            </a:r>
            <a:endParaRPr lang="en-US" dirty="0"/>
          </a:p>
        </p:txBody>
      </p:sp>
      <p:sp>
        <p:nvSpPr>
          <p:cNvPr id="4" name="Text Placeholder 3"/>
          <p:cNvSpPr>
            <a:spLocks noGrp="1"/>
          </p:cNvSpPr>
          <p:nvPr>
            <p:ph type="body" sz="quarter" idx="11"/>
          </p:nvPr>
        </p:nvSpPr>
        <p:spPr/>
        <p:txBody>
          <a:bodyPr/>
          <a:lstStyle/>
          <a:p>
            <a:r>
              <a:rPr lang="en-US" b="1" dirty="0" smtClean="0"/>
              <a:t>ALM - </a:t>
            </a:r>
            <a:r>
              <a:rPr lang="en-US" b="1" dirty="0"/>
              <a:t>Enhances Team Satisfaction</a:t>
            </a:r>
          </a:p>
        </p:txBody>
      </p:sp>
      <p:grpSp>
        <p:nvGrpSpPr>
          <p:cNvPr id="5" name="Group 4"/>
          <p:cNvGrpSpPr/>
          <p:nvPr/>
        </p:nvGrpSpPr>
        <p:grpSpPr>
          <a:xfrm>
            <a:off x="6680201" y="1372521"/>
            <a:ext cx="1409700" cy="1346200"/>
            <a:chOff x="7543800" y="762000"/>
            <a:chExt cx="1409700" cy="1346200"/>
          </a:xfrm>
        </p:grpSpPr>
        <p:sp>
          <p:nvSpPr>
            <p:cNvPr id="6" name="Rectangle 5"/>
            <p:cNvSpPr/>
            <p:nvPr/>
          </p:nvSpPr>
          <p:spPr>
            <a:xfrm>
              <a:off x="7543800" y="762000"/>
              <a:ext cx="1409700" cy="134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b="1" dirty="0">
                <a:latin typeface="Wingdings" panose="05000000000000000000" pitchFamily="2" charset="2"/>
              </a:endParaRPr>
            </a:p>
          </p:txBody>
        </p:sp>
        <p:pic>
          <p:nvPicPr>
            <p:cNvPr id="7" name="Picture 6"/>
            <p:cNvPicPr preferRelativeResize="0">
              <a:picLocks/>
            </p:cNvPicPr>
            <p:nvPr>
              <p:custDataLst>
                <p:custData r:id="rId1"/>
              </p:custDataLst>
            </p:nvPr>
          </p:nvPicPr>
          <p:blipFill rotWithShape="1">
            <a:blip r:embed="rId3">
              <a:duotone>
                <a:prstClr val="black"/>
                <a:srgbClr val="FFFFFF">
                  <a:tint val="45000"/>
                  <a:satMod val="400000"/>
                </a:srgbClr>
              </a:duotone>
              <a:lum bright="100000"/>
              <a:extLst>
                <a:ext uri="{28A0092B-C50C-407E-A947-70E740481C1C}">
                  <a14:useLocalDpi xmlns:a14="http://schemas.microsoft.com/office/drawing/2010/main" val="0"/>
                </a:ext>
              </a:extLst>
            </a:blip>
            <a:srcRect l="21974" t="22836" r="22405" b="22836"/>
            <a:stretch/>
          </p:blipFill>
          <p:spPr>
            <a:xfrm>
              <a:off x="7798197" y="990600"/>
              <a:ext cx="888603" cy="838200"/>
            </a:xfrm>
            <a:prstGeom prst="rect">
              <a:avLst/>
            </a:prstGeom>
            <a:noFill/>
            <a:ln>
              <a:noFill/>
            </a:ln>
          </p:spPr>
        </p:pic>
      </p:grpSp>
    </p:spTree>
    <p:extLst>
      <p:ext uri="{BB962C8B-B14F-4D97-AF65-F5344CB8AC3E}">
        <p14:creationId xmlns:p14="http://schemas.microsoft.com/office/powerpoint/2010/main" val="2043097685"/>
      </p:ext>
    </p:extLst>
  </p:cSld>
  <p:clrMapOvr>
    <a:masterClrMapping/>
  </p:clrMapOvr>
  <p:transition spd="slow">
    <p:wipe dir="r"/>
  </p:transition>
  <p:timing>
    <p:tnLst>
      <p:par>
        <p:cTn id="1" dur="indefinite" restart="never" nodeType="tmRoot"/>
      </p:par>
    </p:tnLst>
  </p:timing>
</p:sld>
</file>

<file path=ppt/theme/theme1.xml><?xml version="1.0" encoding="utf-8"?>
<a:theme xmlns:a="http://schemas.openxmlformats.org/drawingml/2006/main" name="Hitachi Consulting 2013 Corporate Overview and PPT Template (April)">
  <a:themeElements>
    <a:clrScheme name="We Make It Happen Better">
      <a:dk1>
        <a:srgbClr val="141313"/>
      </a:dk1>
      <a:lt1>
        <a:sysClr val="window" lastClr="FFFFFF"/>
      </a:lt1>
      <a:dk2>
        <a:srgbClr val="919D9D"/>
      </a:dk2>
      <a:lt2>
        <a:srgbClr val="FFFFFF"/>
      </a:lt2>
      <a:accent1>
        <a:srgbClr val="DA291C"/>
      </a:accent1>
      <a:accent2>
        <a:srgbClr val="141313"/>
      </a:accent2>
      <a:accent3>
        <a:srgbClr val="919D9D"/>
      </a:accent3>
      <a:accent4>
        <a:srgbClr val="DC4405"/>
      </a:accent4>
      <a:accent5>
        <a:srgbClr val="000000"/>
      </a:accent5>
      <a:accent6>
        <a:srgbClr val="6D6E6D"/>
      </a:accent6>
      <a:hlink>
        <a:srgbClr val="DC4405"/>
      </a:hlink>
      <a:folHlink>
        <a:srgbClr val="919D9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50000"/>
          </a:schemeClr>
        </a:solidFill>
        <a:ln w="19050">
          <a:solidFill>
            <a:schemeClr val="bg2"/>
          </a:solidFill>
        </a:ln>
      </a:spPr>
      <a:bodyPr vert="vert" rtlCol="0" anchor="ctr"/>
      <a:lstStyle>
        <a:defPPr algn="ctr">
          <a:defRPr sz="800"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95F9D27E89EA047B19CBDC90D5B9D0F" ma:contentTypeVersion="16" ma:contentTypeDescription="Create a new document." ma:contentTypeScope="" ma:versionID="0a1e7866d9d424b68f52eb64bafc85d6">
  <xsd:schema xmlns:xsd="http://www.w3.org/2001/XMLSchema" xmlns:xs="http://www.w3.org/2001/XMLSchema" xmlns:p="http://schemas.microsoft.com/office/2006/metadata/properties" xmlns:ns1="http://schemas.microsoft.com/sharepoint/v3" xmlns:ns2="http://schemas.microsoft.com/sharepoint/v3/fields" targetNamespace="http://schemas.microsoft.com/office/2006/metadata/properties" ma:root="true" ma:fieldsID="789dd45cd5e7481192090445fe483c7a" ns1:_="" ns2:_="">
    <xsd:import namespace="http://schemas.microsoft.com/sharepoint/v3"/>
    <xsd:import namespace="http://schemas.microsoft.com/sharepoint/v3/fields"/>
    <xsd:element name="properties">
      <xsd:complexType>
        <xsd:sequence>
          <xsd:element name="documentManagement">
            <xsd:complexType>
              <xsd:all>
                <xsd:element ref="ns2:_Contributor" minOccurs="0"/>
                <xsd:element ref="ns2:_Coverage" minOccurs="0"/>
                <xsd:element ref="ns2:_DCDateCreated" minOccurs="0"/>
                <xsd:element ref="ns2:_DCDateModified" minOccurs="0"/>
                <xsd:element ref="ns2:_Format" minOccurs="0"/>
                <xsd:element ref="ns2:_Identifier" minOccurs="0"/>
                <xsd:element ref="ns1:Language" minOccurs="0"/>
                <xsd:element ref="ns2:_Publisher" minOccurs="0"/>
                <xsd:element ref="ns2:_Relation" minOccurs="0"/>
                <xsd:element ref="ns2:_RightsManagement" minOccurs="0"/>
                <xsd:element ref="ns2:_Source" minOccurs="0"/>
                <xsd:element ref="ns2:_ResourceTyp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17" nillable="true" ma:displayName="Language" ma:default="English" ma:description="Select the language." ma:format="Dropdown" ma:hidden="true" ma:internalName="Language" ma:readOnly="false">
      <xsd:simpleType>
        <xsd:union memberTypes="dms:Text">
          <xsd:simpleType>
            <xsd:restriction base="dms:Choice">
              <xsd:enumeration value="Arabic (Saudi Arabia)"/>
              <xsd:enumeration value="Bulgarian (Bulgaria)"/>
              <xsd:enumeration value="Chinese (Hong Kong S.A.R.)"/>
              <xsd:enumeration value="Chinese (People's Republic of China)"/>
              <xsd:enumeration value="Chinese (Taiwan)"/>
              <xsd:enumeration value="Croatian (Croatia)"/>
              <xsd:enumeration value="Czech (Czech Republic)"/>
              <xsd:enumeration value="Danish (Denmark)"/>
              <xsd:enumeration value="Dutch (Netherlands)"/>
              <xsd:enumeration value="English"/>
              <xsd:enumeration value="Estonian (Estonia)"/>
              <xsd:enumeration value="Finnish (Finland)"/>
              <xsd:enumeration value="French (France)"/>
              <xsd:enumeration value="German (Germany)"/>
              <xsd:enumeration value="Greek (Greece)"/>
              <xsd:enumeration value="Hebrew (Israel)"/>
              <xsd:enumeration value="Hindi (India)"/>
              <xsd:enumeration value="Hungarian (Hungary)"/>
              <xsd:enumeration value="Indonesian (Indonesia)"/>
              <xsd:enumeration value="Italian (Italy)"/>
              <xsd:enumeration value="Japanese (Japan)"/>
              <xsd:enumeration value="Korean (Korea)"/>
              <xsd:enumeration value="Latvian (Latvia)"/>
              <xsd:enumeration value="Lithuanian (Lithuania)"/>
              <xsd:enumeration value="Malay (Malaysia)"/>
              <xsd:enumeration value="Norwegian (Bokmal) (Norway)"/>
              <xsd:enumeration value="Polish (Poland)"/>
              <xsd:enumeration value="Portuguese (Brazil)"/>
              <xsd:enumeration value="Portuguese (Portugal)"/>
              <xsd:enumeration value="Romanian (Romania)"/>
              <xsd:enumeration value="Russian (Russia)"/>
              <xsd:enumeration value="Serbian (Latin) (Serbia)"/>
              <xsd:enumeration value="Slovak (Slovakia)"/>
              <xsd:enumeration value="Slovenian (Slovenia)"/>
              <xsd:enumeration value="Spanish (Spain)"/>
              <xsd:enumeration value="Swedish (Sweden)"/>
              <xsd:enumeration value="Thai (Thailand)"/>
              <xsd:enumeration value="Turkish (Turkey)"/>
              <xsd:enumeration value="Ukrainian (Ukraine)"/>
              <xsd:enumeration value="Urdu (Islamic Republic of Pakistan)"/>
              <xsd:enumeration value="Vietnamese (Vietnam)"/>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11" nillable="true" ma:displayName="Contributor" ma:description="One or more people or organizations that contributed to this resource" ma:hidden="true" ma:internalName="_Contributor" ma:readOnly="false">
      <xsd:simpleType>
        <xsd:restriction base="dms:Note"/>
      </xsd:simpleType>
    </xsd:element>
    <xsd:element name="_Coverage" ma:index="12" nillable="true" ma:displayName="Coverage" ma:description="The extent or scope" ma:hidden="true" ma:internalName="_Coverage" ma:readOnly="false">
      <xsd:simpleType>
        <xsd:restriction base="dms:Text"/>
      </xsd:simpleType>
    </xsd:element>
    <xsd:element name="_DCDateCreated" ma:index="13" nillable="true" ma:displayName="Date Created" ma:description="The date on which this resource was created" ma:format="DateTime" ma:hidden="true" ma:internalName="_DCDateCreated" ma:readOnly="false">
      <xsd:simpleType>
        <xsd:restriction base="dms:DateTime"/>
      </xsd:simpleType>
    </xsd:element>
    <xsd:element name="_DCDateModified" ma:index="14" nillable="true" ma:displayName="Date Modified" ma:description="The date on which this resource was last modified" ma:format="DateTime" ma:hidden="true" ma:internalName="_DCDateModified" ma:readOnly="false">
      <xsd:simpleType>
        <xsd:restriction base="dms:DateTime"/>
      </xsd:simpleType>
    </xsd:element>
    <xsd:element name="_Format" ma:index="15" nillable="true" ma:displayName="Format" ma:description="Media-type, file format or dimensions" ma:hidden="true" ma:internalName="_Format" ma:readOnly="false">
      <xsd:simpleType>
        <xsd:restriction base="dms:Text"/>
      </xsd:simpleType>
    </xsd:element>
    <xsd:element name="_Identifier" ma:index="16" nillable="true" ma:displayName="Resource Identifier" ma:description="An identifying string or number, usually conforming to a formal identification system" ma:hidden="true" ma:internalName="_Identifier" ma:readOnly="false">
      <xsd:simpleType>
        <xsd:restriction base="dms:Text"/>
      </xsd:simpleType>
    </xsd:element>
    <xsd:element name="_Publisher" ma:index="18" nillable="true" ma:displayName="Publisher" ma:description="The person, organization or service that published this resource" ma:hidden="true" ma:internalName="_Publisher" ma:readOnly="false">
      <xsd:simpleType>
        <xsd:restriction base="dms:Text"/>
      </xsd:simpleType>
    </xsd:element>
    <xsd:element name="_Relation" ma:index="19" nillable="true" ma:displayName="Relation" ma:description="References to related resources" ma:hidden="true" ma:internalName="_Relation" ma:readOnly="false">
      <xsd:simpleType>
        <xsd:restriction base="dms:Note"/>
      </xsd:simpleType>
    </xsd:element>
    <xsd:element name="_RightsManagement" ma:index="20" nillable="true" ma:displayName="Rights Management" ma:description="Information about rights held in or over this resource" ma:hidden="true" ma:internalName="_RightsManagement" ma:readOnly="false">
      <xsd:simpleType>
        <xsd:restriction base="dms:Note"/>
      </xsd:simpleType>
    </xsd:element>
    <xsd:element name="_Source" ma:index="21" nillable="true" ma:displayName="Source" ma:description="References to resources from which this resource was derived" ma:hidden="true" ma:internalName="_Source" ma:readOnly="false">
      <xsd:simpleType>
        <xsd:restriction base="dms:Note"/>
      </xsd:simpleType>
    </xsd:element>
    <xsd:element name="_ResourceType" ma:index="23" nillable="true" ma:displayName="Resource Type" ma:description="A set of categories, functions, genres or aggregation levels" ma:hidden="true" ma:internalName="_ResourceType"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Creat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22" ma:displayName="Subject"/>
        <xsd:element ref="dc:description" minOccurs="0" maxOccurs="1" ma:index="8" ma:displayName="Description"/>
        <xsd:element name="keywords" minOccurs="0" maxOccurs="1" type="xsd:string" ma:index="1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Control xmlns="http://schemas.microsoft.com/VisualStudio/2011/storyboarding/control">
  <Id Name="System.Storyboarding.WindowsAppIcons.Emoji" Revision="1" Stencil="System.Storyboarding.WindowsAppIcons" StencilVersion="0.1"/>
</Control>
</file>

<file path=customXml/item4.xml><?xml version="1.0" encoding="utf-8"?>
<Control xmlns="http://schemas.microsoft.com/VisualStudio/2011/storyboarding/control">
  <Id Name="8d1d15e7-09c3-45f6-944b-e26ce75e8b9e" RevisionId="26877799-5fd1-4de6-830e-e7328b90fd22" Stencil="172d6d98-e5c9-42e9-a209-79f7a94bbd38" StencilRevisionId="00000000-0000-0000-0000-000000000000" StencilVersion="0.0"/>
</Control>
</file>

<file path=customXml/item5.xml><?xml version="1.0" encoding="utf-8"?>
<Control xmlns="http://schemas.microsoft.com/VisualStudio/2011/storyboarding/control">
  <Id Name="System.Storyboarding.WindowsAppIcons.Documents" Revision="1" Stencil="System.Storyboarding.WindowsAppIcons" StencilVersion="0.1"/>
</Control>
</file>

<file path=customXml/item6.xml><?xml version="1.0" encoding="utf-8"?>
<p:properties xmlns:p="http://schemas.microsoft.com/office/2006/metadata/properties" xmlns:xsi="http://www.w3.org/2001/XMLSchema-instance" xmlns:pc="http://schemas.microsoft.com/office/infopath/2007/PartnerControls">
  <documentManagement>
    <_Format xmlns="http://schemas.microsoft.com/sharepoint/v3/fields" xsi:nil="true"/>
    <_Coverage xmlns="http://schemas.microsoft.com/sharepoint/v3/fields" xsi:nil="true"/>
    <_Relation xmlns="http://schemas.microsoft.com/sharepoint/v3/fields" xsi:nil="true"/>
    <_Contributor xmlns="http://schemas.microsoft.com/sharepoint/v3/fields" xsi:nil="true"/>
    <Language xmlns="http://schemas.microsoft.com/sharepoint/v3">English</Language>
    <_Source xmlns="http://schemas.microsoft.com/sharepoint/v3/fields" xsi:nil="true"/>
    <_RightsManagement xmlns="http://schemas.microsoft.com/sharepoint/v3/fields" xsi:nil="true"/>
    <_DCDateCreated xmlns="http://schemas.microsoft.com/sharepoint/v3/fields" xsi:nil="true"/>
    <_Identifier xmlns="http://schemas.microsoft.com/sharepoint/v3/fields" xsi:nil="true"/>
    <_ResourceType xmlns="http://schemas.microsoft.com/sharepoint/v3/fields" xsi:nil="true"/>
    <_Publisher xmlns="http://schemas.microsoft.com/sharepoint/v3/fields" xsi:nil="true"/>
    <_DCDateModified xmlns="http://schemas.microsoft.com/sharepoint/v3/fields" xsi:nil="true"/>
  </documentManagement>
</p:properties>
</file>

<file path=customXml/itemProps1.xml><?xml version="1.0" encoding="utf-8"?>
<ds:datastoreItem xmlns:ds="http://schemas.openxmlformats.org/officeDocument/2006/customXml" ds:itemID="{B47E0E6A-D6FE-4842-8907-E8CDAAD83D71}">
  <ds:schemaRefs>
    <ds:schemaRef ds:uri="http://schemas.microsoft.com/sharepoint/v3/contenttype/forms"/>
  </ds:schemaRefs>
</ds:datastoreItem>
</file>

<file path=customXml/itemProps2.xml><?xml version="1.0" encoding="utf-8"?>
<ds:datastoreItem xmlns:ds="http://schemas.openxmlformats.org/officeDocument/2006/customXml" ds:itemID="{B0AA7D90-6CEB-49FD-B9B2-D288FE2E13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DDA2402-F54F-4DB1-81C8-5A9E55BC755A}">
  <ds:schemaRefs>
    <ds:schemaRef ds:uri="http://schemas.microsoft.com/VisualStudio/2011/storyboarding/control"/>
  </ds:schemaRefs>
</ds:datastoreItem>
</file>

<file path=customXml/itemProps4.xml><?xml version="1.0" encoding="utf-8"?>
<ds:datastoreItem xmlns:ds="http://schemas.openxmlformats.org/officeDocument/2006/customXml" ds:itemID="{FDFAC198-541E-423A-AF1C-70BF6A3103A7}">
  <ds:schemaRefs>
    <ds:schemaRef ds:uri="http://schemas.microsoft.com/VisualStudio/2011/storyboarding/control"/>
  </ds:schemaRefs>
</ds:datastoreItem>
</file>

<file path=customXml/itemProps5.xml><?xml version="1.0" encoding="utf-8"?>
<ds:datastoreItem xmlns:ds="http://schemas.openxmlformats.org/officeDocument/2006/customXml" ds:itemID="{848D288A-F3D2-4CE2-B5AD-9791F2443B24}">
  <ds:schemaRefs>
    <ds:schemaRef ds:uri="http://schemas.microsoft.com/VisualStudio/2011/storyboarding/control"/>
  </ds:schemaRefs>
</ds:datastoreItem>
</file>

<file path=customXml/itemProps6.xml><?xml version="1.0" encoding="utf-8"?>
<ds:datastoreItem xmlns:ds="http://schemas.openxmlformats.org/officeDocument/2006/customXml" ds:itemID="{F28CF014-A47C-47BF-8403-0DE2BF250D2C}">
  <ds:schemaRefs>
    <ds:schemaRef ds:uri="http://purl.org/dc/terms/"/>
    <ds:schemaRef ds:uri="http://schemas.microsoft.com/office/2006/documentManagement/types"/>
    <ds:schemaRef ds:uri="http://schemas.microsoft.com/sharepoint/v3"/>
    <ds:schemaRef ds:uri="http://schemas.microsoft.com/office/2006/metadata/properties"/>
    <ds:schemaRef ds:uri="http://schemas.microsoft.com/office/infopath/2007/PartnerControls"/>
    <ds:schemaRef ds:uri="http://www.w3.org/XML/1998/namespace"/>
    <ds:schemaRef ds:uri="http://purl.org/dc/dcmitype/"/>
    <ds:schemaRef ds:uri="http://schemas.openxmlformats.org/package/2006/metadata/core-properties"/>
    <ds:schemaRef ds:uri="http://schemas.microsoft.com/sharepoint/v3/field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Hitachi Consulting 2013 Corporate Overview and PPT Template (April)</Template>
  <TotalTime>13519</TotalTime>
  <Words>2882</Words>
  <Application>Microsoft Office PowerPoint</Application>
  <PresentationFormat>On-screen Show (4:3)</PresentationFormat>
  <Paragraphs>703</Paragraphs>
  <Slides>46</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46</vt:i4>
      </vt:variant>
    </vt:vector>
  </HeadingPairs>
  <TitlesOfParts>
    <vt:vector size="67" baseType="lpstr">
      <vt:lpstr>굴림</vt:lpstr>
      <vt:lpstr>궁서체</vt:lpstr>
      <vt:lpstr>맑은 고딕</vt:lpstr>
      <vt:lpstr>ＭＳ Ｐゴシック</vt:lpstr>
      <vt:lpstr>Arial</vt:lpstr>
      <vt:lpstr>Arial Black</vt:lpstr>
      <vt:lpstr>Arial Rounded MT Bold</vt:lpstr>
      <vt:lpstr>Calibri</vt:lpstr>
      <vt:lpstr>HGP創英角ｺﾞｼｯｸUB</vt:lpstr>
      <vt:lpstr>HY헤드라인M</vt:lpstr>
      <vt:lpstr>Impact</vt:lpstr>
      <vt:lpstr>Myriad Pro</vt:lpstr>
      <vt:lpstr>Myriad Pro Light</vt:lpstr>
      <vt:lpstr>Old English Text MT</vt:lpstr>
      <vt:lpstr>Segoe UI Light</vt:lpstr>
      <vt:lpstr>Times New Roman</vt:lpstr>
      <vt:lpstr>Verdana</vt:lpstr>
      <vt:lpstr>Wingdings</vt:lpstr>
      <vt:lpstr>Wingdings 2</vt:lpstr>
      <vt:lpstr>Wingdings 3</vt:lpstr>
      <vt:lpstr>Hitachi Consulting 2013 Corporate Overview and PPT Template (April)</vt:lpstr>
      <vt:lpstr>Hitachi Consulting India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Hitachi Consulting</dc:title>
  <dc:subject/>
  <dc:creator>Sophia Gurung</dc:creator>
  <cp:keywords/>
  <dc:description/>
  <cp:lastModifiedBy>Abhishek Kodati</cp:lastModifiedBy>
  <cp:revision>1916</cp:revision>
  <cp:lastPrinted>2015-02-12T09:59:55Z</cp:lastPrinted>
  <dcterms:created xsi:type="dcterms:W3CDTF">2013-05-07T05:01:32Z</dcterms:created>
  <dcterms:modified xsi:type="dcterms:W3CDTF">2015-09-14T05:48:07Z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0x010100895F9D27E89EA047B19CBDC90D5B9D0F</vt:lpwstr>
  </property>
</Properties>
</file>