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6" r:id="rId3"/>
    <p:sldId id="258" r:id="rId4"/>
    <p:sldId id="260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2" d="100"/>
          <a:sy n="42" d="100"/>
        </p:scale>
        <p:origin x="-1794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9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7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7403-25F9-4B10-9640-D20521801559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B564-F193-4342-898E-1BD9BECD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6172200" cy="3581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			Fast MVC</a:t>
            </a:r>
          </a:p>
          <a:p>
            <a:pPr algn="l"/>
            <a:endParaRPr lang="en-US" b="1" dirty="0"/>
          </a:p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endParaRPr lang="en-US" b="1" dirty="0" smtClean="0"/>
          </a:p>
          <a:p>
            <a:pPr algn="l"/>
            <a:r>
              <a:rPr lang="en-US" sz="1300" b="1" dirty="0" smtClean="0"/>
              <a:t>Presented by:</a:t>
            </a:r>
          </a:p>
          <a:p>
            <a:pPr algn="l"/>
            <a:r>
              <a:rPr lang="en-US" sz="1300" b="1" dirty="0" smtClean="0"/>
              <a:t>Jemsheed Kalayath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232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85800"/>
            <a:ext cx="6172200" cy="4495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MVC Life Cycle:</a:t>
            </a:r>
          </a:p>
          <a:p>
            <a:pPr algn="l"/>
            <a:endParaRPr lang="en-US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2400"/>
            <a:ext cx="5270500" cy="6454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1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066800"/>
            <a:ext cx="6172200" cy="4495800"/>
          </a:xfrm>
        </p:spPr>
        <p:txBody>
          <a:bodyPr>
            <a:noAutofit/>
          </a:bodyPr>
          <a:lstStyle/>
          <a:p>
            <a:pPr algn="l"/>
            <a:r>
              <a:rPr lang="en-US" sz="2200" b="1" dirty="0" smtClean="0"/>
              <a:t>MVC Features:</a:t>
            </a:r>
          </a:p>
          <a:p>
            <a:pPr algn="l"/>
            <a:endParaRPr lang="en-US" sz="2200" b="1" dirty="0" smtClean="0"/>
          </a:p>
          <a:p>
            <a:pPr marL="457200" indent="-457200" algn="l">
              <a:buAutoNum type="arabicParenR"/>
            </a:pPr>
            <a:r>
              <a:rPr lang="en-US" sz="2200" dirty="0" smtClean="0"/>
              <a:t>Routing</a:t>
            </a:r>
          </a:p>
          <a:p>
            <a:pPr algn="l"/>
            <a:r>
              <a:rPr lang="en-US" sz="2200" dirty="0" smtClean="0"/>
              <a:t>	</a:t>
            </a:r>
            <a:r>
              <a:rPr lang="en-US" sz="2200" dirty="0" err="1" smtClean="0"/>
              <a:t>IRouteHandler</a:t>
            </a:r>
            <a:endParaRPr lang="en-US" sz="2200" dirty="0" smtClean="0"/>
          </a:p>
          <a:p>
            <a:pPr algn="l"/>
            <a:r>
              <a:rPr lang="en-US" sz="2200" dirty="0" smtClean="0"/>
              <a:t>	</a:t>
            </a:r>
            <a:r>
              <a:rPr lang="en-US" sz="2200" dirty="0" err="1" smtClean="0"/>
              <a:t>MVCHandler</a:t>
            </a:r>
            <a:endParaRPr lang="en-US" sz="2200" dirty="0" smtClean="0"/>
          </a:p>
          <a:p>
            <a:pPr algn="l"/>
            <a:r>
              <a:rPr lang="en-US" sz="2200" dirty="0" smtClean="0"/>
              <a:t>	</a:t>
            </a:r>
            <a:r>
              <a:rPr lang="en-US" sz="2200" dirty="0" err="1" smtClean="0"/>
              <a:t>RouteConfig</a:t>
            </a:r>
            <a:endParaRPr lang="en-US" sz="2200" dirty="0" smtClean="0"/>
          </a:p>
          <a:p>
            <a:pPr algn="l"/>
            <a:r>
              <a:rPr lang="en-US" sz="2200" dirty="0" smtClean="0"/>
              <a:t>2)    Controller</a:t>
            </a:r>
          </a:p>
          <a:p>
            <a:pPr algn="l"/>
            <a:r>
              <a:rPr lang="en-US" sz="2200" dirty="0" smtClean="0"/>
              <a:t>3)     Action Execution</a:t>
            </a:r>
          </a:p>
          <a:p>
            <a:pPr algn="l"/>
            <a:r>
              <a:rPr lang="en-US" sz="2200" dirty="0" smtClean="0"/>
              <a:t>4)     View Result</a:t>
            </a:r>
          </a:p>
          <a:p>
            <a:pPr marL="457200" indent="-457200" algn="l">
              <a:buAutoNum type="arabicParenR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664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066800"/>
            <a:ext cx="6172200" cy="4495800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/>
              <a:t>5) View Engine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6) View</a:t>
            </a:r>
          </a:p>
          <a:p>
            <a:pPr marL="457200" indent="-457200" algn="l">
              <a:buAutoNum type="arabicParenR"/>
            </a:pPr>
            <a:endParaRPr lang="en-US" sz="2200" dirty="0" smtClean="0"/>
          </a:p>
          <a:p>
            <a:pPr algn="l"/>
            <a:r>
              <a:rPr lang="en-US" sz="2200" dirty="0" smtClean="0"/>
              <a:t>7) Filters</a:t>
            </a:r>
          </a:p>
          <a:p>
            <a:pPr marL="457200" indent="-457200" algn="l">
              <a:buAutoNum type="arabicParenR"/>
            </a:pPr>
            <a:endParaRPr lang="en-US" sz="2200" dirty="0" smtClean="0"/>
          </a:p>
          <a:p>
            <a:pPr algn="l"/>
            <a:r>
              <a:rPr lang="en-US" sz="2200" dirty="0" smtClean="0"/>
              <a:t>	Use</a:t>
            </a:r>
          </a:p>
          <a:p>
            <a:pPr algn="l"/>
            <a:r>
              <a:rPr lang="en-US" sz="2200" dirty="0" smtClean="0"/>
              <a:t>	Types</a:t>
            </a:r>
          </a:p>
          <a:p>
            <a:pPr algn="l"/>
            <a:r>
              <a:rPr lang="en-US" sz="2200" dirty="0" smtClean="0"/>
              <a:t>	Configuring filters</a:t>
            </a:r>
          </a:p>
          <a:p>
            <a:pPr algn="l"/>
            <a:r>
              <a:rPr lang="en-US" sz="2200" dirty="0" smtClean="0"/>
              <a:t>8)	HTML Helpers</a:t>
            </a:r>
          </a:p>
          <a:p>
            <a:pPr algn="l"/>
            <a:r>
              <a:rPr lang="en-US" sz="2200" dirty="0" smtClean="0"/>
              <a:t>9) 	Areas</a:t>
            </a:r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41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762000"/>
            <a:ext cx="6172200" cy="4495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 smtClean="0"/>
              <a:t>MVC FW Features:</a:t>
            </a:r>
          </a:p>
          <a:p>
            <a:pPr algn="l"/>
            <a:endParaRPr lang="en-US" b="1" dirty="0" smtClean="0"/>
          </a:p>
          <a:p>
            <a:pPr marL="457200" indent="-457200" algn="l">
              <a:buAutoNum type="arabicParenR"/>
            </a:pPr>
            <a:r>
              <a:rPr lang="en-US" dirty="0" smtClean="0"/>
              <a:t>MVC Areas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Bundling</a:t>
            </a:r>
          </a:p>
          <a:p>
            <a:pPr marL="457200" indent="-457200" algn="l">
              <a:buAutoNum type="arabicParenR"/>
            </a:pPr>
            <a:r>
              <a:rPr lang="en-US" dirty="0" err="1" smtClean="0"/>
              <a:t>Html.FAFBeginForm</a:t>
            </a:r>
            <a:r>
              <a:rPr lang="en-US" dirty="0" smtClean="0"/>
              <a:t>()</a:t>
            </a:r>
          </a:p>
          <a:p>
            <a:pPr marL="457200" indent="-457200" algn="l">
              <a:buAutoNum type="arabicParenR"/>
            </a:pPr>
            <a:r>
              <a:rPr lang="en-US" dirty="0"/>
              <a:t> </a:t>
            </a:r>
            <a:r>
              <a:rPr lang="en-US" dirty="0" err="1"/>
              <a:t>this.PageDataAction</a:t>
            </a:r>
            <a:r>
              <a:rPr lang="en-US" dirty="0"/>
              <a:t>(</a:t>
            </a:r>
            <a:r>
              <a:rPr lang="en-US" dirty="0" err="1"/>
              <a:t>FAFSaveTypes</a:t>
            </a:r>
            <a:r>
              <a:rPr lang="en-US" dirty="0"/>
              <a:t>: </a:t>
            </a:r>
            <a:r>
              <a:rPr lang="en-US" dirty="0" err="1"/>
              <a:t>FAFSaveTypes.Save</a:t>
            </a:r>
            <a:r>
              <a:rPr lang="en-US" dirty="0" smtClean="0"/>
              <a:t>);</a:t>
            </a:r>
          </a:p>
          <a:p>
            <a:pPr marL="457200" indent="-457200" algn="l">
              <a:buAutoNum type="arabicParenR"/>
            </a:pPr>
            <a:r>
              <a:rPr lang="en-US" dirty="0" err="1"/>
              <a:t>NotifyPropertyChanged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 err="1" smtClean="0"/>
              <a:t>Html.RenderPartial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/>
              <a:t>__</a:t>
            </a:r>
            <a:r>
              <a:rPr lang="en-US" dirty="0" err="1" smtClean="0"/>
              <a:t>FAFdoCallback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 err="1"/>
              <a:t>setFAFStatus</a:t>
            </a:r>
            <a:r>
              <a:rPr lang="en-US" dirty="0"/>
              <a:t>("Loading please wait...");</a:t>
            </a:r>
          </a:p>
          <a:p>
            <a:pPr marL="457200" indent="-457200" algn="l">
              <a:buAutoNum type="arabicParenR"/>
            </a:pPr>
            <a:r>
              <a:rPr lang="en-US" dirty="0"/>
              <a:t> [</a:t>
            </a:r>
            <a:r>
              <a:rPr lang="en-US" dirty="0" err="1"/>
              <a:t>FAFPageData</a:t>
            </a:r>
            <a:r>
              <a:rPr lang="en-US" dirty="0"/>
              <a:t>(</a:t>
            </a:r>
            <a:r>
              <a:rPr lang="en-US" dirty="0" err="1"/>
              <a:t>uniquePageData</a:t>
            </a:r>
            <a:r>
              <a:rPr lang="en-US" dirty="0"/>
              <a:t>: false</a:t>
            </a:r>
            <a:r>
              <a:rPr lang="en-US" dirty="0" smtClean="0"/>
              <a:t>)]</a:t>
            </a:r>
          </a:p>
          <a:p>
            <a:pPr marL="457200" indent="-457200" algn="l">
              <a:buAutoNum type="arabicParenR"/>
            </a:pPr>
            <a:r>
              <a:rPr lang="en-US" dirty="0" err="1" smtClean="0"/>
              <a:t>ThePageData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HttpGet</a:t>
            </a:r>
            <a:r>
              <a:rPr lang="en-US" dirty="0" smtClean="0"/>
              <a:t>, </a:t>
            </a:r>
            <a:r>
              <a:rPr lang="en-US" dirty="0" err="1" smtClean="0"/>
              <a:t>HttpPost</a:t>
            </a:r>
            <a:endParaRPr lang="en-US" dirty="0" smtClean="0"/>
          </a:p>
          <a:p>
            <a:pPr algn="l"/>
            <a:r>
              <a:rPr lang="en-US" dirty="0" smtClean="0"/>
              <a:t>10)  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762000"/>
            <a:ext cx="6172200" cy="4495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MVC FW Features: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10) </a:t>
            </a:r>
            <a:r>
              <a:rPr lang="en-US" sz="2600" dirty="0" err="1"/>
              <a:t>FAFGrid</a:t>
            </a:r>
            <a:endParaRPr lang="en-US" sz="2600" dirty="0"/>
          </a:p>
          <a:p>
            <a:pPr lvl="1" algn="l"/>
            <a:r>
              <a:rPr lang="en-US" sz="2200" dirty="0" err="1"/>
              <a:t>pagerClientAction</a:t>
            </a:r>
            <a:endParaRPr lang="en-US" sz="2200" dirty="0"/>
          </a:p>
          <a:p>
            <a:pPr lvl="1" algn="l"/>
            <a:r>
              <a:rPr lang="en-US" sz="2200" dirty="0" err="1"/>
              <a:t>sortClientAction</a:t>
            </a:r>
            <a:endParaRPr lang="en-US" sz="2200" dirty="0"/>
          </a:p>
          <a:p>
            <a:pPr lvl="1" algn="l"/>
            <a:r>
              <a:rPr lang="en-US" sz="2200" dirty="0" err="1"/>
              <a:t>gridSelectionTypes</a:t>
            </a:r>
            <a:r>
              <a:rPr lang="en-US" sz="2200" dirty="0"/>
              <a:t>: </a:t>
            </a:r>
            <a:r>
              <a:rPr lang="en-US" sz="2200" dirty="0" err="1"/>
              <a:t>GridSelectionTypes.MultiRow</a:t>
            </a:r>
            <a:endParaRPr lang="en-US" sz="2200" dirty="0"/>
          </a:p>
          <a:p>
            <a:pPr lvl="1" algn="l"/>
            <a:r>
              <a:rPr lang="en-US" sz="2200" dirty="0" err="1"/>
              <a:t>onRowDblClick</a:t>
            </a:r>
            <a:endParaRPr lang="en-US" sz="2200" dirty="0"/>
          </a:p>
          <a:p>
            <a:pPr lvl="1" algn="l"/>
            <a:r>
              <a:rPr lang="en-US" sz="2200" dirty="0" err="1"/>
              <a:t>onRowSelect</a:t>
            </a:r>
            <a:endParaRPr lang="en-US" sz="2200" dirty="0"/>
          </a:p>
          <a:p>
            <a:pPr lvl="1" algn="l"/>
            <a:r>
              <a:rPr lang="en-US" sz="2200" dirty="0" err="1"/>
              <a:t>onRowRightClick</a:t>
            </a:r>
            <a:endParaRPr lang="en-US" sz="2200" dirty="0"/>
          </a:p>
          <a:p>
            <a:pPr lvl="1" algn="l"/>
            <a:r>
              <a:rPr lang="en-US" sz="2200" dirty="0" err="1"/>
              <a:t>selectionFieldName</a:t>
            </a:r>
            <a:endParaRPr lang="en-US" sz="2200" dirty="0"/>
          </a:p>
          <a:p>
            <a:pPr algn="l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81600"/>
            <a:ext cx="57912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2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762000"/>
            <a:ext cx="6172200" cy="4495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MVC FW Features: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smtClean="0"/>
              <a:t>11) Models:</a:t>
            </a:r>
          </a:p>
          <a:p>
            <a:pPr algn="l"/>
            <a:r>
              <a:rPr lang="en-US" sz="2600" dirty="0" smtClean="0"/>
              <a:t>	</a:t>
            </a:r>
            <a:r>
              <a:rPr lang="en-US" sz="2600" dirty="0" err="1" smtClean="0"/>
              <a:t>Serializable</a:t>
            </a:r>
            <a:endParaRPr lang="en-US" sz="2600" dirty="0" smtClean="0"/>
          </a:p>
          <a:p>
            <a:pPr algn="l"/>
            <a:r>
              <a:rPr lang="en-US" sz="2800" dirty="0" smtClean="0"/>
              <a:t>	</a:t>
            </a:r>
            <a:r>
              <a:rPr lang="en-US" sz="2800" dirty="0" err="1" smtClean="0"/>
              <a:t>FAFSelectListItem</a:t>
            </a:r>
            <a:endParaRPr lang="en-US" sz="2800" dirty="0" smtClean="0"/>
          </a:p>
          <a:p>
            <a:pPr algn="l"/>
            <a:r>
              <a:rPr lang="en-US" sz="2800" dirty="0" smtClean="0"/>
              <a:t>12) </a:t>
            </a:r>
            <a:r>
              <a:rPr lang="en-US" sz="2800" dirty="0" err="1" smtClean="0"/>
              <a:t>RenderPartialViewToString</a:t>
            </a:r>
            <a:endParaRPr lang="en-US" sz="2800" dirty="0" smtClean="0"/>
          </a:p>
          <a:p>
            <a:pPr algn="l"/>
            <a:endParaRPr lang="en-US" sz="26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762000"/>
            <a:ext cx="6172200" cy="4495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AOP FW: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 smtClean="0"/>
              <a:t>ServiceInterfaceLibrary</a:t>
            </a:r>
            <a:r>
              <a:rPr lang="en-US" sz="2600" dirty="0" smtClean="0"/>
              <a:t>:</a:t>
            </a:r>
          </a:p>
          <a:p>
            <a:pPr algn="l"/>
            <a:r>
              <a:rPr lang="en-US" sz="2600" dirty="0" smtClean="0"/>
              <a:t>	</a:t>
            </a:r>
            <a:r>
              <a:rPr lang="en-US" sz="2800" dirty="0" smtClean="0"/>
              <a:t>[</a:t>
            </a:r>
            <a:r>
              <a:rPr lang="en-US" sz="2800" dirty="0" err="1"/>
              <a:t>FAService</a:t>
            </a:r>
            <a:r>
              <a:rPr lang="en-US" sz="2800" dirty="0" smtClean="0"/>
              <a:t>] Attribute</a:t>
            </a:r>
          </a:p>
          <a:p>
            <a:pPr algn="l"/>
            <a:r>
              <a:rPr lang="en-US" sz="2800" dirty="0" smtClean="0"/>
              <a:t>	[Dependency]</a:t>
            </a:r>
            <a:r>
              <a:rPr lang="en-US" sz="2800" dirty="0" smtClean="0"/>
              <a:t> Attribute</a:t>
            </a:r>
            <a:endParaRPr lang="en-US" sz="2800" dirty="0" smtClean="0"/>
          </a:p>
          <a:p>
            <a:pPr algn="l"/>
            <a:r>
              <a:rPr lang="en-US" sz="2800" dirty="0" smtClean="0"/>
              <a:t>	Naming of service Handler</a:t>
            </a:r>
          </a:p>
          <a:p>
            <a:pPr algn="l"/>
            <a:r>
              <a:rPr lang="en-US" sz="2800" dirty="0" smtClean="0"/>
              <a:t>	Configuration for AOP FW 	Resolution.</a:t>
            </a:r>
            <a:endParaRPr lang="en-US" sz="2600" dirty="0" smtClean="0"/>
          </a:p>
          <a:p>
            <a:pPr algn="l"/>
            <a:r>
              <a:rPr lang="en-US" sz="2800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tint val="75000"/>
                  </a:schemeClr>
                </a:solidFill>
              </a:rPr>
              <a:t>Questions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173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81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First American Title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Kalayath, Jemsheed</dc:creator>
  <cp:lastModifiedBy>Kalayath, Jemsheed</cp:lastModifiedBy>
  <cp:revision>21</cp:revision>
  <dcterms:created xsi:type="dcterms:W3CDTF">2014-07-20T15:42:45Z</dcterms:created>
  <dcterms:modified xsi:type="dcterms:W3CDTF">2014-07-21T07:03:05Z</dcterms:modified>
</cp:coreProperties>
</file>