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DDEC-6E37-41C9-9566-E02F884A9AA1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Advanced Encryption Standard(AES)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653" y="4997701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Sandeep </a:t>
            </a:r>
            <a:r>
              <a:rPr lang="en-US" dirty="0" err="1" smtClean="0"/>
              <a:t>Salla</a:t>
            </a:r>
            <a:endParaRPr lang="en-US" dirty="0" smtClean="0"/>
          </a:p>
          <a:p>
            <a:pPr algn="r"/>
            <a:r>
              <a:rPr lang="en-US" dirty="0" smtClean="0"/>
              <a:t>Himaja </a:t>
            </a:r>
            <a:r>
              <a:rPr lang="en-US" dirty="0" err="1" smtClean="0"/>
              <a:t>Kethiri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1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621157"/>
            <a:ext cx="10515600" cy="1325563"/>
          </a:xfrm>
        </p:spPr>
        <p:txBody>
          <a:bodyPr/>
          <a:lstStyle/>
          <a:p>
            <a:r>
              <a:rPr lang="en-US" b="1" dirty="0" smtClean="0"/>
              <a:t>Padding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block cipher to make the length of the plain text(p) be an exact multiple of block size.</a:t>
            </a:r>
          </a:p>
          <a:p>
            <a:r>
              <a:rPr lang="en-US" dirty="0" smtClean="0"/>
              <a:t>First determine the number  of the padding bytes required.</a:t>
            </a:r>
          </a:p>
          <a:p>
            <a:r>
              <a:rPr lang="en-US" dirty="0" smtClean="0"/>
              <a:t>It should satisfy 1&lt;=n&lt;=b and </a:t>
            </a:r>
            <a:r>
              <a:rPr lang="en-US" dirty="0" err="1" smtClean="0"/>
              <a:t>n+l</a:t>
            </a:r>
            <a:r>
              <a:rPr lang="en-US" dirty="0" smtClean="0"/>
              <a:t>(p) is the multiple of block size(b).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26" y="669925"/>
            <a:ext cx="10515600" cy="1325563"/>
          </a:xfrm>
        </p:spPr>
        <p:txBody>
          <a:bodyPr/>
          <a:lstStyle/>
          <a:p>
            <a:r>
              <a:rPr lang="en-US" b="1" dirty="0" smtClean="0"/>
              <a:t>Authentication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SHA-3</a:t>
            </a:r>
          </a:p>
          <a:p>
            <a:r>
              <a:rPr lang="en-US" dirty="0" smtClean="0"/>
              <a:t>Replacement of SHA2</a:t>
            </a:r>
          </a:p>
          <a:p>
            <a:pPr marL="0" indent="0">
              <a:buNone/>
            </a:pPr>
            <a:r>
              <a:rPr lang="en-US" dirty="0" smtClean="0"/>
              <a:t>HMAC</a:t>
            </a:r>
          </a:p>
          <a:p>
            <a:r>
              <a:rPr lang="en-US" dirty="0" smtClean="0"/>
              <a:t>Message itself is hashed</a:t>
            </a:r>
          </a:p>
          <a:p>
            <a:r>
              <a:rPr lang="en-US" dirty="0" smtClean="0"/>
              <a:t>The result is hashed using key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h(K ^ a || h(K ^ b || m))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 in both software and hardware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Iterative.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52"/>
            <a:ext cx="12320336" cy="6671512"/>
          </a:xfrm>
        </p:spPr>
      </p:pic>
    </p:spTree>
    <p:extLst>
      <p:ext uri="{BB962C8B-B14F-4D97-AF65-F5344CB8AC3E}">
        <p14:creationId xmlns:p14="http://schemas.microsoft.com/office/powerpoint/2010/main" val="13432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72"/>
            <a:ext cx="10515600" cy="4351338"/>
          </a:xfrm>
        </p:spPr>
        <p:txBody>
          <a:bodyPr/>
          <a:lstStyle/>
          <a:p>
            <a:r>
              <a:rPr lang="en-US" dirty="0" smtClean="0"/>
              <a:t>What is AES?               </a:t>
            </a:r>
          </a:p>
          <a:p>
            <a:r>
              <a:rPr lang="en-US" dirty="0" smtClean="0"/>
              <a:t>AES features</a:t>
            </a:r>
          </a:p>
          <a:p>
            <a:r>
              <a:rPr lang="en-US" dirty="0" smtClean="0"/>
              <a:t>AES vs DES</a:t>
            </a:r>
          </a:p>
          <a:p>
            <a:r>
              <a:rPr lang="en-US" dirty="0" smtClean="0"/>
              <a:t>AES Structure</a:t>
            </a:r>
          </a:p>
          <a:p>
            <a:r>
              <a:rPr lang="en-US" dirty="0" smtClean="0"/>
              <a:t>Project Screenshots</a:t>
            </a:r>
          </a:p>
          <a:p>
            <a:r>
              <a:rPr lang="en-US" dirty="0" smtClean="0"/>
              <a:t>Padding Strategy</a:t>
            </a:r>
          </a:p>
          <a:p>
            <a:r>
              <a:rPr lang="en-US" dirty="0" smtClean="0"/>
              <a:t>Suggested Authentication Strategy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500062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AES?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by NIST</a:t>
            </a:r>
          </a:p>
          <a:p>
            <a:r>
              <a:rPr lang="en-US" dirty="0" smtClean="0"/>
              <a:t>Replacement of DES</a:t>
            </a:r>
          </a:p>
          <a:p>
            <a:r>
              <a:rPr lang="en-US" dirty="0" smtClean="0"/>
              <a:t>Block size -128-bits</a:t>
            </a:r>
          </a:p>
          <a:p>
            <a:r>
              <a:rPr lang="en-US" dirty="0" smtClean="0"/>
              <a:t>Uses key size 128,192,and 256-bits</a:t>
            </a:r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35" y="1690688"/>
            <a:ext cx="2800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r>
              <a:rPr lang="en-US" b="1" dirty="0" smtClean="0"/>
              <a:t>AES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514729"/>
            <a:ext cx="10515600" cy="4351338"/>
          </a:xfrm>
        </p:spPr>
        <p:txBody>
          <a:bodyPr/>
          <a:lstStyle/>
          <a:p>
            <a:r>
              <a:rPr lang="en-US" dirty="0" smtClean="0"/>
              <a:t>Same key is used for both encryption and decryption</a:t>
            </a:r>
          </a:p>
          <a:p>
            <a:r>
              <a:rPr lang="en-US" dirty="0" smtClean="0"/>
              <a:t>Plaintext and cipher text are of same size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Easy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589"/>
            <a:ext cx="10515600" cy="1325563"/>
          </a:xfrm>
        </p:spPr>
        <p:txBody>
          <a:bodyPr/>
          <a:lstStyle/>
          <a:p>
            <a:r>
              <a:rPr lang="en-US" b="1" dirty="0" smtClean="0"/>
              <a:t>AES vs 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uses much smaller key than AES</a:t>
            </a:r>
          </a:p>
          <a:p>
            <a:r>
              <a:rPr lang="en-US" dirty="0" smtClean="0"/>
              <a:t>DES is breakable</a:t>
            </a:r>
          </a:p>
          <a:p>
            <a:r>
              <a:rPr lang="en-US" dirty="0" smtClean="0"/>
              <a:t>DES small block size</a:t>
            </a:r>
          </a:p>
          <a:p>
            <a:pPr marL="0" indent="0">
              <a:buNone/>
            </a:pPr>
            <a:r>
              <a:rPr lang="en-US" b="1" dirty="0" smtClean="0"/>
              <a:t>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0886"/>
              </p:ext>
            </p:extLst>
          </p:nvPr>
        </p:nvGraphicFramePr>
        <p:xfrm>
          <a:off x="962677" y="4118549"/>
          <a:ext cx="3801828" cy="1865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276"/>
                <a:gridCol w="1267276"/>
                <a:gridCol w="1267276"/>
              </a:tblGrid>
              <a:tr h="306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Block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6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128, 192, and 256-bit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6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Rounds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10,12, and 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9" y="113610"/>
            <a:ext cx="10515600" cy="1325563"/>
          </a:xfrm>
        </p:spPr>
        <p:txBody>
          <a:bodyPr/>
          <a:lstStyle/>
          <a:p>
            <a:r>
              <a:rPr lang="en-US" b="1" dirty="0" smtClean="0"/>
              <a:t>AES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0395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Encryption and Decryption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4" y="1439173"/>
            <a:ext cx="5422232" cy="49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Screenshots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24" y="1690688"/>
            <a:ext cx="9103720" cy="44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0" y="329184"/>
            <a:ext cx="11455762" cy="6181344"/>
          </a:xfrm>
        </p:spPr>
      </p:pic>
    </p:spTree>
    <p:extLst>
      <p:ext uri="{BB962C8B-B14F-4D97-AF65-F5344CB8AC3E}">
        <p14:creationId xmlns:p14="http://schemas.microsoft.com/office/powerpoint/2010/main" val="37811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768096"/>
            <a:ext cx="11320272" cy="5733288"/>
          </a:xfrm>
        </p:spPr>
      </p:pic>
    </p:spTree>
    <p:extLst>
      <p:ext uri="{BB962C8B-B14F-4D97-AF65-F5344CB8AC3E}">
        <p14:creationId xmlns:p14="http://schemas.microsoft.com/office/powerpoint/2010/main" val="24610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Advanced Encryption Standard(AES) </vt:lpstr>
      <vt:lpstr>Objectives</vt:lpstr>
      <vt:lpstr>What is AES?</vt:lpstr>
      <vt:lpstr>AES Features</vt:lpstr>
      <vt:lpstr>AES vs DES</vt:lpstr>
      <vt:lpstr>AES structure</vt:lpstr>
      <vt:lpstr>Project Screenshots</vt:lpstr>
      <vt:lpstr>PowerPoint Presentation</vt:lpstr>
      <vt:lpstr>PowerPoint Presentation</vt:lpstr>
      <vt:lpstr>Padding Strategy</vt:lpstr>
      <vt:lpstr>Authentication strategy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Standard(AES)</dc:title>
  <dc:creator>himaja</dc:creator>
  <cp:lastModifiedBy>himaja</cp:lastModifiedBy>
  <cp:revision>14</cp:revision>
  <dcterms:created xsi:type="dcterms:W3CDTF">2016-05-04T01:53:13Z</dcterms:created>
  <dcterms:modified xsi:type="dcterms:W3CDTF">2016-05-04T03:25:10Z</dcterms:modified>
</cp:coreProperties>
</file>