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21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Discrete Distribution in Data Science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data science, understanding probability and its distributions is crucial. In this presentation, we'll explore what discrete distribution is and its significance in data science.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578197"/>
            <a:ext cx="13182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Himaja Shree . M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</a:rPr>
              <a:t>23071A6722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7305"/>
            <a:ext cx="9060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Discrete Distribution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596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15515" y="360128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528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Discrete distributions describe the probability of occurrences of distinct events. The events must be countable and finite.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5596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0" name="Text 8"/>
          <p:cNvSpPr/>
          <p:nvPr/>
        </p:nvSpPr>
        <p:spPr>
          <a:xfrm>
            <a:off x="7580948" y="360128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05288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If you toss a coin, possible outcomes are heads or tails. These outcomes are countable, finite, and mutually exclusive. This is a classic example of a discrete distribution.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8158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70158" y="2662476"/>
            <a:ext cx="5814060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4"/>
              </a:lnSpc>
              <a:buNone/>
            </a:pPr>
            <a:r>
              <a:rPr lang="en-US" sz="343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Types of Discrete Distribution</a:t>
            </a:r>
            <a:endParaRPr lang="en-US" sz="3436" dirty="0"/>
          </a:p>
        </p:txBody>
      </p:sp>
      <p:sp>
        <p:nvSpPr>
          <p:cNvPr id="6" name="Shape 3"/>
          <p:cNvSpPr/>
          <p:nvPr/>
        </p:nvSpPr>
        <p:spPr>
          <a:xfrm>
            <a:off x="7297698" y="3469600"/>
            <a:ext cx="34885" cy="4279106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4"/>
          <p:cNvSpPr/>
          <p:nvPr/>
        </p:nvSpPr>
        <p:spPr>
          <a:xfrm>
            <a:off x="7511415" y="3784818"/>
            <a:ext cx="610791" cy="34885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8" name="Shape 5"/>
          <p:cNvSpPr/>
          <p:nvPr/>
        </p:nvSpPr>
        <p:spPr>
          <a:xfrm>
            <a:off x="7118747" y="3605927"/>
            <a:ext cx="392668" cy="392668"/>
          </a:xfrm>
          <a:prstGeom prst="roundRect">
            <a:avLst>
              <a:gd name="adj" fmla="val 26668"/>
            </a:avLst>
          </a:prstGeom>
          <a:solidFill>
            <a:srgbClr val="393636"/>
          </a:solidFill>
          <a:ln/>
        </p:spPr>
      </p:sp>
      <p:sp>
        <p:nvSpPr>
          <p:cNvPr id="9" name="Text 6"/>
          <p:cNvSpPr/>
          <p:nvPr/>
        </p:nvSpPr>
        <p:spPr>
          <a:xfrm>
            <a:off x="7257931" y="3638669"/>
            <a:ext cx="114300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61" dirty="0"/>
          </a:p>
        </p:txBody>
      </p:sp>
      <p:sp>
        <p:nvSpPr>
          <p:cNvPr id="10" name="Text 7"/>
          <p:cNvSpPr/>
          <p:nvPr/>
        </p:nvSpPr>
        <p:spPr>
          <a:xfrm>
            <a:off x="8274963" y="3644027"/>
            <a:ext cx="2186940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Bernoulli Distribution</a:t>
            </a:r>
            <a:endParaRPr lang="en-US" sz="1718" dirty="0"/>
          </a:p>
        </p:txBody>
      </p:sp>
      <p:sp>
        <p:nvSpPr>
          <p:cNvPr id="11" name="Text 8"/>
          <p:cNvSpPr/>
          <p:nvPr/>
        </p:nvSpPr>
        <p:spPr>
          <a:xfrm>
            <a:off x="8274963" y="4091107"/>
            <a:ext cx="3185160" cy="1116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37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Bernoulli distribution is a binary distribution with only two possible outcomes, usually called "success" or "failure."</a:t>
            </a:r>
            <a:endParaRPr lang="en-US" sz="1374" dirty="0"/>
          </a:p>
        </p:txBody>
      </p:sp>
      <p:sp>
        <p:nvSpPr>
          <p:cNvPr id="12" name="Shape 9"/>
          <p:cNvSpPr/>
          <p:nvPr/>
        </p:nvSpPr>
        <p:spPr>
          <a:xfrm>
            <a:off x="6507956" y="4657308"/>
            <a:ext cx="610791" cy="34885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8747" y="4478417"/>
            <a:ext cx="392668" cy="392668"/>
          </a:xfrm>
          <a:prstGeom prst="roundRect">
            <a:avLst>
              <a:gd name="adj" fmla="val 26668"/>
            </a:avLst>
          </a:prstGeom>
          <a:solidFill>
            <a:srgbClr val="393636"/>
          </a:solidFill>
          <a:ln/>
        </p:spPr>
      </p:sp>
      <p:sp>
        <p:nvSpPr>
          <p:cNvPr id="14" name="Text 11"/>
          <p:cNvSpPr/>
          <p:nvPr/>
        </p:nvSpPr>
        <p:spPr>
          <a:xfrm>
            <a:off x="7242691" y="4511159"/>
            <a:ext cx="144780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61" dirty="0"/>
          </a:p>
        </p:txBody>
      </p:sp>
      <p:sp>
        <p:nvSpPr>
          <p:cNvPr id="15" name="Text 12"/>
          <p:cNvSpPr/>
          <p:nvPr/>
        </p:nvSpPr>
        <p:spPr>
          <a:xfrm>
            <a:off x="4175879" y="4516517"/>
            <a:ext cx="2179320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Binomial Distribution</a:t>
            </a:r>
            <a:endParaRPr lang="en-US" sz="1718" dirty="0"/>
          </a:p>
        </p:txBody>
      </p:sp>
      <p:sp>
        <p:nvSpPr>
          <p:cNvPr id="16" name="Text 13"/>
          <p:cNvSpPr/>
          <p:nvPr/>
        </p:nvSpPr>
        <p:spPr>
          <a:xfrm>
            <a:off x="3170158" y="4963597"/>
            <a:ext cx="3185041" cy="1116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37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binomial distribution is the number of "successes" in a set number of "trials," where each trial is independent and has the same probability of success.</a:t>
            </a:r>
            <a:endParaRPr lang="en-US" sz="1374" dirty="0"/>
          </a:p>
        </p:txBody>
      </p:sp>
      <p:sp>
        <p:nvSpPr>
          <p:cNvPr id="17" name="Shape 14"/>
          <p:cNvSpPr/>
          <p:nvPr/>
        </p:nvSpPr>
        <p:spPr>
          <a:xfrm>
            <a:off x="7511415" y="5871984"/>
            <a:ext cx="610791" cy="34885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8" name="Shape 15"/>
          <p:cNvSpPr/>
          <p:nvPr/>
        </p:nvSpPr>
        <p:spPr>
          <a:xfrm>
            <a:off x="7118747" y="5693093"/>
            <a:ext cx="392668" cy="392668"/>
          </a:xfrm>
          <a:prstGeom prst="roundRect">
            <a:avLst>
              <a:gd name="adj" fmla="val 26668"/>
            </a:avLst>
          </a:prstGeom>
          <a:solidFill>
            <a:srgbClr val="393636"/>
          </a:solidFill>
          <a:ln/>
        </p:spPr>
      </p:sp>
      <p:sp>
        <p:nvSpPr>
          <p:cNvPr id="19" name="Text 16"/>
          <p:cNvSpPr/>
          <p:nvPr/>
        </p:nvSpPr>
        <p:spPr>
          <a:xfrm>
            <a:off x="7242691" y="5725835"/>
            <a:ext cx="144780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61" dirty="0"/>
          </a:p>
        </p:txBody>
      </p:sp>
      <p:sp>
        <p:nvSpPr>
          <p:cNvPr id="20" name="Text 17"/>
          <p:cNvSpPr/>
          <p:nvPr/>
        </p:nvSpPr>
        <p:spPr>
          <a:xfrm>
            <a:off x="8274963" y="5731193"/>
            <a:ext cx="2049780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Poisson Distribution</a:t>
            </a:r>
            <a:endParaRPr lang="en-US" sz="1718" dirty="0"/>
          </a:p>
        </p:txBody>
      </p:sp>
      <p:sp>
        <p:nvSpPr>
          <p:cNvPr id="21" name="Text 18"/>
          <p:cNvSpPr/>
          <p:nvPr/>
        </p:nvSpPr>
        <p:spPr>
          <a:xfrm>
            <a:off x="8274963" y="6178272"/>
            <a:ext cx="3185160" cy="1396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37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Poisson distribution estimates the probability of the number of times an event happened in a given time frame, e.g., the number of cars passing by a street corner in an hour.</a:t>
            </a:r>
            <a:endParaRPr lang="en-US" sz="13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1578"/>
            <a:ext cx="8473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Properties of Discrete Distribution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Expected value of a discrete distribution, i.e., the average of possible outcomes.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Variance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4002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how far from the mean the outcomes are spread.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Moment Generating Function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function that generates moments of discrete distribution, used to find mean and variance.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4914"/>
            <a:ext cx="10546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Real-life Examples of Discrete Distribution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Roulette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classic game of roulette is based on Bernoulli distribution. Where the coin toss has two outcomes, the roulette wheel has 37 or 38 equally likely outcomes.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Reports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When the number of sales can only be a whole number, like item purchases, this is a classic example of a Poisson distribution.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Public Transport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bus arriving at a station at a given time is an example of a discrete distribution. Not all buses are on time, but they arrive at set intervals.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2389"/>
            <a:ext cx="6751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 in Data Science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Modeling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90263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Discrete distribution is crucial in data analysis. It helps us to model real-world data by estimating the probabilities of different events.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393636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33274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Statistical Inference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90263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use discrete distributions to understand the properties of datasets, identify the probable conclusions, and test hypotheses.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393636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902631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It's used as a foundation for decision trees, Bayesian networks, and many more machine learning algorithms.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6339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Summary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9" name="Text 6"/>
          <p:cNvSpPr/>
          <p:nvPr/>
        </p:nvSpPr>
        <p:spPr>
          <a:xfrm>
            <a:off x="1094006" y="195548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4846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importance of Discrete Distribution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Discrete distributions are essential in understanding probability concepts like data modeling, statistical inference, and machine learning.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4" name="Text 11"/>
          <p:cNvSpPr/>
          <p:nvPr/>
        </p:nvSpPr>
        <p:spPr>
          <a:xfrm>
            <a:off x="1071146" y="395513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3649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Types of Discrete Distribution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There are three main types—Bernoulli, Binomial, and Poisson—each with unique features and applications.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9" name="Text 16"/>
          <p:cNvSpPr/>
          <p:nvPr/>
        </p:nvSpPr>
        <p:spPr>
          <a:xfrm>
            <a:off x="10749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2270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Real-life Examples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Discrete distribution is ubiquitous in real-life data modeling, from roulette at a casino to public transportation to sales reports.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Himaja Shree</cp:lastModifiedBy>
  <cp:revision>2</cp:revision>
  <dcterms:created xsi:type="dcterms:W3CDTF">2023-11-26T05:56:48Z</dcterms:created>
  <dcterms:modified xsi:type="dcterms:W3CDTF">2023-11-26T06:12:44Z</dcterms:modified>
</cp:coreProperties>
</file>