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9072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8000" y="108000"/>
            <a:ext cx="936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b="1" sz="6000"/>
            </a:pPr>
            <a:r>
              <a:t>今日のお弁当(8/3火)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93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800"/>
            </a:pPr>
            <a:r>
              <a:t>1. DXハンバーグ弁当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5940000"/>
            <a:ext cx="648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※カッコ書きが無いお弁当は、550円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0000" y="5940000"/>
            <a:ext cx="252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笑</a:t>
            </a:r>
            <a:r>
              <a:rPr>
                <a:solidFill>
                  <a:srgbClr val="FF0000"/>
                </a:solidFill>
              </a:rPr>
              <a:t>楽</a:t>
            </a:r>
            <a:r>
              <a:t>のお弁当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