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90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9360000" cy="57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b="1" sz="6000"/>
            </a:pPr>
            <a:r>
              <a:t>今日のお弁当(8/3火)</a:t>
            </a:r>
          </a:p>
          <a:p>
            <a:pPr>
              <a:defRPr b="1" sz="3800"/>
            </a:pPr>
            <a:r>
              <a:t>1. ハンバーグ弁当</a:t>
            </a:r>
          </a:p>
          <a:p>
            <a:pPr>
              <a:defRPr b="1" sz="3800"/>
            </a:pPr>
            <a:r>
              <a:t>2. ササミカツ弁当</a:t>
            </a:r>
          </a:p>
          <a:p>
            <a:pPr>
              <a:defRPr b="1" sz="3800"/>
            </a:pPr>
            <a:r>
              <a:t>3. メンチカツ弁当</a:t>
            </a:r>
          </a:p>
          <a:p>
            <a:pPr>
              <a:defRPr b="1" sz="3800"/>
            </a:pPr>
            <a:r>
              <a:t>4. サバカラ弁当</a:t>
            </a:r>
          </a:p>
          <a:p>
            <a:pPr>
              <a:defRPr b="1" sz="3800"/>
            </a:pPr>
            <a:r>
              <a:t>5. シャケカラ弁当</a:t>
            </a:r>
          </a:p>
          <a:p>
            <a:pPr>
              <a:defRPr b="1" sz="3800"/>
            </a:pPr>
            <a:r>
              <a:t>6. カラアゲ弁当</a:t>
            </a:r>
          </a:p>
          <a:p>
            <a:pPr>
              <a:defRPr b="1" sz="3800"/>
            </a:pPr>
            <a:r>
              <a:t>7. </a:t>
            </a:r>
          </a:p>
          <a:p>
            <a:pPr>
              <a:defRPr b="1" sz="3800"/>
            </a:pPr>
            <a:r>
              <a:t>8. </a:t>
            </a:r>
          </a:p>
          <a:p>
            <a:pPr>
              <a:defRPr b="1" sz="3800"/>
            </a:pPr>
            <a:r>
              <a:t>9. </a:t>
            </a:r>
          </a:p>
          <a:p>
            <a:pPr>
              <a:defRPr b="1" sz="3800"/>
            </a:pPr>
            <a:r>
              <a:t>10.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5940000"/>
            <a:ext cx="648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※カッコ書きが無いお弁当は、550円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000" y="5940000"/>
            <a:ext cx="252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笑</a:t>
            </a:r>
            <a:r>
              <a:rPr>
                <a:solidFill>
                  <a:srgbClr val="FF0000"/>
                </a:solidFill>
              </a:rPr>
              <a:t>楽</a:t>
            </a:r>
            <a:r>
              <a:t>のお弁当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