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9072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今日のお弁当(8/3火)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DXトンカツ弁当</a:t>
            </a:r>
          </a:p>
          <a:p>
            <a:r>
              <a:t>DXメンチカツ弁当</a:t>
            </a:r>
          </a:p>
          <a:p>
            <a:r>
              <a:t>ハンバーグカレー</a:t>
            </a:r>
          </a:p>
          <a:p>
            <a:r>
              <a:t>鶏チャーハン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