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2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3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348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8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9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0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1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0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5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8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9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2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7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3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3.17.144.153/8000" TargetMode="External"/><Relationship Id="rId2" Type="http://schemas.openxmlformats.org/officeDocument/2006/relationships/hyperlink" Target="http://recordmanagementsystem-react.s3-website.us-east-2.amazonaw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CC04EAA8-F8E1-B7AF-8296-28E137684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r="1435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1A2E4-D882-B203-6448-93151F045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Roulettech</a:t>
            </a:r>
            <a:r>
              <a:rPr lang="en-US" sz="4800" dirty="0"/>
              <a:t>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EE222-E2A6-6348-53FD-EDE93169D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Record Management System </a:t>
            </a:r>
          </a:p>
          <a:p>
            <a:r>
              <a:rPr lang="en-US" sz="2000" dirty="0"/>
              <a:t>By </a:t>
            </a:r>
            <a:r>
              <a:rPr lang="en-US" sz="2000" dirty="0" err="1"/>
              <a:t>Himakar</a:t>
            </a:r>
            <a:r>
              <a:rPr lang="en-US" sz="2000" dirty="0"/>
              <a:t> </a:t>
            </a:r>
            <a:r>
              <a:rPr lang="en-US" sz="2000" dirty="0" err="1"/>
              <a:t>Ananthasetty</a:t>
            </a:r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470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System: Delete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0D91-AFB0-6D07-3601-72EC854D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Page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Appears when a user chooses to delete a record, with a confirmation step.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Editing: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 is removed from the Home page.</a:t>
            </a:r>
          </a:p>
        </p:txBody>
      </p:sp>
    </p:spTree>
    <p:extLst>
      <p:ext uri="{BB962C8B-B14F-4D97-AF65-F5344CB8AC3E}">
        <p14:creationId xmlns:p14="http://schemas.microsoft.com/office/powerpoint/2010/main" val="202001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System: Delete Page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31E7678-C5DA-4BD9-CA25-2480579E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013" y="3084414"/>
            <a:ext cx="10167937" cy="2481460"/>
          </a:xfrm>
        </p:spPr>
      </p:pic>
    </p:spTree>
    <p:extLst>
      <p:ext uri="{BB962C8B-B14F-4D97-AF65-F5344CB8AC3E}">
        <p14:creationId xmlns:p14="http://schemas.microsoft.com/office/powerpoint/2010/main" val="102711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System: About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0D91-AFB0-6D07-3601-72EC854D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Page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project details, tech stack, and purpose.</a:t>
            </a:r>
          </a:p>
        </p:txBody>
      </p:sp>
    </p:spTree>
    <p:extLst>
      <p:ext uri="{BB962C8B-B14F-4D97-AF65-F5344CB8AC3E}">
        <p14:creationId xmlns:p14="http://schemas.microsoft.com/office/powerpoint/2010/main" val="781748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System: About Page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4014917-ABAA-00E9-BBEB-2C21F9C98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013" y="2539703"/>
            <a:ext cx="10167937" cy="3570882"/>
          </a:xfrm>
        </p:spPr>
      </p:pic>
    </p:spTree>
    <p:extLst>
      <p:ext uri="{BB962C8B-B14F-4D97-AF65-F5344CB8AC3E}">
        <p14:creationId xmlns:p14="http://schemas.microsoft.com/office/powerpoint/2010/main" val="207013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System: Create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0D91-AFB0-6D07-3601-72EC854D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Page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 form to create a new entry with fields for Name, Start Date, End Date, Comments, and Status.</a:t>
            </a:r>
          </a:p>
        </p:txBody>
      </p:sp>
    </p:spTree>
    <p:extLst>
      <p:ext uri="{BB962C8B-B14F-4D97-AF65-F5344CB8AC3E}">
        <p14:creationId xmlns:p14="http://schemas.microsoft.com/office/powerpoint/2010/main" val="2088358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System: Create Page</a:t>
            </a:r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AAB54DC0-99B8-7D30-4A97-6DC9321C3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935" y="2478088"/>
            <a:ext cx="8656093" cy="3694112"/>
          </a:xfrm>
        </p:spPr>
      </p:pic>
    </p:spTree>
    <p:extLst>
      <p:ext uri="{BB962C8B-B14F-4D97-AF65-F5344CB8AC3E}">
        <p14:creationId xmlns:p14="http://schemas.microsoft.com/office/powerpoint/2010/main" val="3934601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FC56-6F51-4B8C-CCC8-413F6820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Process to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104C-1234-4BD5-D273-83AC7333A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Deployment: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React application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build.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Upload the build output to S3 bucket configured for static website hosting.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Configure S3 bucket policy in permissions and Enabling Static website hosting.</a:t>
            </a:r>
          </a:p>
        </p:txBody>
      </p:sp>
    </p:spTree>
    <p:extLst>
      <p:ext uri="{BB962C8B-B14F-4D97-AF65-F5344CB8AC3E}">
        <p14:creationId xmlns:p14="http://schemas.microsoft.com/office/powerpoint/2010/main" val="201387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FC56-6F51-4B8C-CCC8-413F6820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Process to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104C-1234-4BD5-D273-83AC7333A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8914"/>
            <a:ext cx="10168128" cy="39732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Deployment: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Connect to EC2 - SSH into EC2 Instance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Clone the Repository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clone https://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himakarananthasetty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RecordManagementSystem_Django_React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RecordManagementSystem_Django_React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Install Necessary Packages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Set Up a Virtual Environment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Activate Virtual Environment</a:t>
            </a:r>
          </a:p>
        </p:txBody>
      </p:sp>
    </p:spTree>
    <p:extLst>
      <p:ext uri="{BB962C8B-B14F-4D97-AF65-F5344CB8AC3E}">
        <p14:creationId xmlns:p14="http://schemas.microsoft.com/office/powerpoint/2010/main" val="4234299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FC56-6F51-4B8C-CCC8-413F6820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Process to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104C-1234-4BD5-D273-83AC7333A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8914"/>
            <a:ext cx="10168128" cy="39732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Deployment: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Make Migrations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Database Migrations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manage.py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makemigrations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manage.py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migrate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Run the Django Server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Django Development Server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 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manage.py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runserver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0.0.0.0:8000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834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Hosted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0D91-AFB0-6D07-3601-72EC854D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Hosted Link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http://recordmanagementsystem-react.s3-website.us-east-2.amazonaws.com/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http://3.17.144.153/8000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2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0D91-AFB0-6D07-3601-72EC854D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Techical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Overview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 Frontend: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JS, Material UI components for Icons and Forms.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S3: Storage for static assets like images, CSS, and JavaScript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Django, 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EC2: Virtual servers used to host the Django application.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999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0D91-AFB0-6D07-3601-72EC854D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Summary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Displays records with options to edit and delete.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Updates record details.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Confirms record deletion.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Details on project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technical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stack, and purpose.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Adds new records through a form.</a:t>
            </a:r>
          </a:p>
        </p:txBody>
      </p:sp>
    </p:spTree>
    <p:extLst>
      <p:ext uri="{BB962C8B-B14F-4D97-AF65-F5344CB8AC3E}">
        <p14:creationId xmlns:p14="http://schemas.microsoft.com/office/powerpoint/2010/main" val="266182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0D91-AFB0-6D07-3601-72EC854D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SQLite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Tools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 code repository and version control.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Web Services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deployment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4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16D61-765D-859E-927C-E4DFB9CF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Architecture Diagram: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 descr="A diagram of a diagram&#10;&#10;Description automatically generated">
            <a:extLst>
              <a:ext uri="{FF2B5EF4-FFF2-40B4-BE49-F238E27FC236}">
                <a16:creationId xmlns:a16="http://schemas.microsoft.com/office/drawing/2014/main" id="{66514472-2477-170A-AB17-24613BB77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58" y="2155077"/>
            <a:ext cx="11097349" cy="407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9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16D61-765D-859E-927C-E4DFB9CF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Architecture: Use Case Diagram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A diagram of a data flow&#10;&#10;Description automatically generated">
            <a:extLst>
              <a:ext uri="{FF2B5EF4-FFF2-40B4-BE49-F238E27FC236}">
                <a16:creationId xmlns:a16="http://schemas.microsoft.com/office/drawing/2014/main" id="{1054954D-A462-58D7-950C-D1F656344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041" y="1978724"/>
            <a:ext cx="4412238" cy="4708182"/>
          </a:xfrm>
        </p:spPr>
      </p:pic>
    </p:spTree>
    <p:extLst>
      <p:ext uri="{BB962C8B-B14F-4D97-AF65-F5344CB8AC3E}">
        <p14:creationId xmlns:p14="http://schemas.microsoft.com/office/powerpoint/2010/main" val="216930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System: 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0D91-AFB0-6D07-3601-72EC854D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records with options to edit and delete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Features: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a record by ID.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 a confirmation page for record deletion.</a:t>
            </a:r>
          </a:p>
        </p:txBody>
      </p:sp>
    </p:spTree>
    <p:extLst>
      <p:ext uri="{BB962C8B-B14F-4D97-AF65-F5344CB8AC3E}">
        <p14:creationId xmlns:p14="http://schemas.microsoft.com/office/powerpoint/2010/main" val="82371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System: Home Page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E2A610CD-1A76-65A9-5CF5-A136A567E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249" y="2478088"/>
            <a:ext cx="9177464" cy="3694112"/>
          </a:xfrm>
        </p:spPr>
      </p:pic>
    </p:spTree>
    <p:extLst>
      <p:ext uri="{BB962C8B-B14F-4D97-AF65-F5344CB8AC3E}">
        <p14:creationId xmlns:p14="http://schemas.microsoft.com/office/powerpoint/2010/main" val="67177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System: Edit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0D91-AFB0-6D07-3601-72EC854D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Page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update details of a specific record.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Editing: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are reflected on the Home page. </a:t>
            </a:r>
          </a:p>
        </p:txBody>
      </p:sp>
    </p:spTree>
    <p:extLst>
      <p:ext uri="{BB962C8B-B14F-4D97-AF65-F5344CB8AC3E}">
        <p14:creationId xmlns:p14="http://schemas.microsoft.com/office/powerpoint/2010/main" val="129847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System: Edit Page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43D6D59-4CB3-EBBE-0D1D-7993F5C02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013" y="2736404"/>
            <a:ext cx="10167937" cy="3177480"/>
          </a:xfrm>
        </p:spPr>
      </p:pic>
    </p:spTree>
    <p:extLst>
      <p:ext uri="{BB962C8B-B14F-4D97-AF65-F5344CB8AC3E}">
        <p14:creationId xmlns:p14="http://schemas.microsoft.com/office/powerpoint/2010/main" val="82074108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533</Words>
  <Application>Microsoft Macintosh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Calibri</vt:lpstr>
      <vt:lpstr>Times New Roman</vt:lpstr>
      <vt:lpstr>AccentBoxVTI</vt:lpstr>
      <vt:lpstr>Roulettech Project </vt:lpstr>
      <vt:lpstr>Record Management System</vt:lpstr>
      <vt:lpstr>Record Management System</vt:lpstr>
      <vt:lpstr>Architecture Diagram: </vt:lpstr>
      <vt:lpstr>Architecture: Use Case Diagram</vt:lpstr>
      <vt:lpstr>Record Management System: Home Page</vt:lpstr>
      <vt:lpstr>Record Management System: Home Page</vt:lpstr>
      <vt:lpstr>Record Management System: Edit Page</vt:lpstr>
      <vt:lpstr>Record Management System: Edit Page</vt:lpstr>
      <vt:lpstr>Record Management System: Delete Page</vt:lpstr>
      <vt:lpstr>Record Management System: Delete Page</vt:lpstr>
      <vt:lpstr>Record Management System: About Page</vt:lpstr>
      <vt:lpstr>Record Management System: About Page</vt:lpstr>
      <vt:lpstr>Record Management System: Create Page</vt:lpstr>
      <vt:lpstr>Record Management System: Create Page</vt:lpstr>
      <vt:lpstr>Deployment Process to AWS</vt:lpstr>
      <vt:lpstr>Deployment Process to AWS</vt:lpstr>
      <vt:lpstr>Deployment Process to AWS</vt:lpstr>
      <vt:lpstr>Website Hosted Link</vt:lpstr>
      <vt:lpstr>Features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Himakar Ananthasetty</dc:creator>
  <cp:lastModifiedBy>Himakar Ananthasetty</cp:lastModifiedBy>
  <cp:revision>71</cp:revision>
  <dcterms:created xsi:type="dcterms:W3CDTF">2024-07-12T22:15:19Z</dcterms:created>
  <dcterms:modified xsi:type="dcterms:W3CDTF">2024-07-13T02:27:48Z</dcterms:modified>
</cp:coreProperties>
</file>