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4" r:id="rId4"/>
    <p:sldId id="257" r:id="rId5"/>
    <p:sldId id="258"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FD9564-BACE-4F19-A4BE-371E42F395C7}"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216E36B-F304-4FCD-93C8-5E8F833C6046}" type="slidenum">
              <a:rPr lang="en-IN" smtClean="0"/>
              <a:t>‹#›</a:t>
            </a:fld>
            <a:endParaRPr lang="en-IN"/>
          </a:p>
        </p:txBody>
      </p:sp>
    </p:spTree>
    <p:extLst>
      <p:ext uri="{BB962C8B-B14F-4D97-AF65-F5344CB8AC3E}">
        <p14:creationId xmlns:p14="http://schemas.microsoft.com/office/powerpoint/2010/main" val="2597251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FD9564-BACE-4F19-A4BE-371E42F395C7}"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216E36B-F304-4FCD-93C8-5E8F833C6046}" type="slidenum">
              <a:rPr lang="en-IN" smtClean="0"/>
              <a:t>‹#›</a:t>
            </a:fld>
            <a:endParaRPr lang="en-IN"/>
          </a:p>
        </p:txBody>
      </p:sp>
    </p:spTree>
    <p:extLst>
      <p:ext uri="{BB962C8B-B14F-4D97-AF65-F5344CB8AC3E}">
        <p14:creationId xmlns:p14="http://schemas.microsoft.com/office/powerpoint/2010/main" val="1483631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FD9564-BACE-4F19-A4BE-371E42F395C7}"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216E36B-F304-4FCD-93C8-5E8F833C604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79026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EFD9564-BACE-4F19-A4BE-371E42F395C7}" type="datetimeFigureOut">
              <a:rPr lang="en-IN" smtClean="0"/>
              <a:t>11-12-2023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216E36B-F304-4FCD-93C8-5E8F833C6046}" type="slidenum">
              <a:rPr lang="en-IN" smtClean="0"/>
              <a:t>‹#›</a:t>
            </a:fld>
            <a:endParaRPr lang="en-IN"/>
          </a:p>
        </p:txBody>
      </p:sp>
    </p:spTree>
    <p:extLst>
      <p:ext uri="{BB962C8B-B14F-4D97-AF65-F5344CB8AC3E}">
        <p14:creationId xmlns:p14="http://schemas.microsoft.com/office/powerpoint/2010/main" val="717484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EFD9564-BACE-4F19-A4BE-371E42F395C7}" type="datetimeFigureOut">
              <a:rPr lang="en-IN" smtClean="0"/>
              <a:t>11-12-2023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216E36B-F304-4FCD-93C8-5E8F833C604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88822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EFD9564-BACE-4F19-A4BE-371E42F395C7}" type="datetimeFigureOut">
              <a:rPr lang="en-IN" smtClean="0"/>
              <a:t>11-12-2023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216E36B-F304-4FCD-93C8-5E8F833C6046}" type="slidenum">
              <a:rPr lang="en-IN" smtClean="0"/>
              <a:t>‹#›</a:t>
            </a:fld>
            <a:endParaRPr lang="en-IN"/>
          </a:p>
        </p:txBody>
      </p:sp>
    </p:spTree>
    <p:extLst>
      <p:ext uri="{BB962C8B-B14F-4D97-AF65-F5344CB8AC3E}">
        <p14:creationId xmlns:p14="http://schemas.microsoft.com/office/powerpoint/2010/main" val="638162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FD9564-BACE-4F19-A4BE-371E42F395C7}"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16E36B-F304-4FCD-93C8-5E8F833C6046}" type="slidenum">
              <a:rPr lang="en-IN" smtClean="0"/>
              <a:t>‹#›</a:t>
            </a:fld>
            <a:endParaRPr lang="en-IN"/>
          </a:p>
        </p:txBody>
      </p:sp>
    </p:spTree>
    <p:extLst>
      <p:ext uri="{BB962C8B-B14F-4D97-AF65-F5344CB8AC3E}">
        <p14:creationId xmlns:p14="http://schemas.microsoft.com/office/powerpoint/2010/main" val="2655597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FD9564-BACE-4F19-A4BE-371E42F395C7}"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16E36B-F304-4FCD-93C8-5E8F833C6046}" type="slidenum">
              <a:rPr lang="en-IN" smtClean="0"/>
              <a:t>‹#›</a:t>
            </a:fld>
            <a:endParaRPr lang="en-IN"/>
          </a:p>
        </p:txBody>
      </p:sp>
    </p:spTree>
    <p:extLst>
      <p:ext uri="{BB962C8B-B14F-4D97-AF65-F5344CB8AC3E}">
        <p14:creationId xmlns:p14="http://schemas.microsoft.com/office/powerpoint/2010/main" val="1860493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FD9564-BACE-4F19-A4BE-371E42F395C7}"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16E36B-F304-4FCD-93C8-5E8F833C6046}" type="slidenum">
              <a:rPr lang="en-IN" smtClean="0"/>
              <a:t>‹#›</a:t>
            </a:fld>
            <a:endParaRPr lang="en-IN"/>
          </a:p>
        </p:txBody>
      </p:sp>
    </p:spTree>
    <p:extLst>
      <p:ext uri="{BB962C8B-B14F-4D97-AF65-F5344CB8AC3E}">
        <p14:creationId xmlns:p14="http://schemas.microsoft.com/office/powerpoint/2010/main" val="342787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FD9564-BACE-4F19-A4BE-371E42F395C7}"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216E36B-F304-4FCD-93C8-5E8F833C6046}" type="slidenum">
              <a:rPr lang="en-IN" smtClean="0"/>
              <a:t>‹#›</a:t>
            </a:fld>
            <a:endParaRPr lang="en-IN"/>
          </a:p>
        </p:txBody>
      </p:sp>
    </p:spTree>
    <p:extLst>
      <p:ext uri="{BB962C8B-B14F-4D97-AF65-F5344CB8AC3E}">
        <p14:creationId xmlns:p14="http://schemas.microsoft.com/office/powerpoint/2010/main" val="1878923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FD9564-BACE-4F19-A4BE-371E42F395C7}" type="datetimeFigureOut">
              <a:rPr lang="en-IN" smtClean="0"/>
              <a:t>11-12-2023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216E36B-F304-4FCD-93C8-5E8F833C6046}" type="slidenum">
              <a:rPr lang="en-IN" smtClean="0"/>
              <a:t>‹#›</a:t>
            </a:fld>
            <a:endParaRPr lang="en-IN"/>
          </a:p>
        </p:txBody>
      </p:sp>
    </p:spTree>
    <p:extLst>
      <p:ext uri="{BB962C8B-B14F-4D97-AF65-F5344CB8AC3E}">
        <p14:creationId xmlns:p14="http://schemas.microsoft.com/office/powerpoint/2010/main" val="465132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FD9564-BACE-4F19-A4BE-371E42F395C7}" type="datetimeFigureOut">
              <a:rPr lang="en-IN" smtClean="0"/>
              <a:t>11-12-2023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216E36B-F304-4FCD-93C8-5E8F833C6046}" type="slidenum">
              <a:rPr lang="en-IN" smtClean="0"/>
              <a:t>‹#›</a:t>
            </a:fld>
            <a:endParaRPr lang="en-IN"/>
          </a:p>
        </p:txBody>
      </p:sp>
    </p:spTree>
    <p:extLst>
      <p:ext uri="{BB962C8B-B14F-4D97-AF65-F5344CB8AC3E}">
        <p14:creationId xmlns:p14="http://schemas.microsoft.com/office/powerpoint/2010/main" val="1586142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FD9564-BACE-4F19-A4BE-371E42F395C7}" type="datetimeFigureOut">
              <a:rPr lang="en-IN" smtClean="0"/>
              <a:t>11-12-2023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216E36B-F304-4FCD-93C8-5E8F833C6046}" type="slidenum">
              <a:rPr lang="en-IN" smtClean="0"/>
              <a:t>‹#›</a:t>
            </a:fld>
            <a:endParaRPr lang="en-IN"/>
          </a:p>
        </p:txBody>
      </p:sp>
    </p:spTree>
    <p:extLst>
      <p:ext uri="{BB962C8B-B14F-4D97-AF65-F5344CB8AC3E}">
        <p14:creationId xmlns:p14="http://schemas.microsoft.com/office/powerpoint/2010/main" val="3052969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D9564-BACE-4F19-A4BE-371E42F395C7}" type="datetimeFigureOut">
              <a:rPr lang="en-IN" smtClean="0"/>
              <a:t>11-12-2023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216E36B-F304-4FCD-93C8-5E8F833C6046}" type="slidenum">
              <a:rPr lang="en-IN" smtClean="0"/>
              <a:t>‹#›</a:t>
            </a:fld>
            <a:endParaRPr lang="en-IN"/>
          </a:p>
        </p:txBody>
      </p:sp>
    </p:spTree>
    <p:extLst>
      <p:ext uri="{BB962C8B-B14F-4D97-AF65-F5344CB8AC3E}">
        <p14:creationId xmlns:p14="http://schemas.microsoft.com/office/powerpoint/2010/main" val="3329554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FD9564-BACE-4F19-A4BE-371E42F395C7}" type="datetimeFigureOut">
              <a:rPr lang="en-IN" smtClean="0"/>
              <a:t>11-12-2023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216E36B-F304-4FCD-93C8-5E8F833C6046}" type="slidenum">
              <a:rPr lang="en-IN" smtClean="0"/>
              <a:t>‹#›</a:t>
            </a:fld>
            <a:endParaRPr lang="en-IN"/>
          </a:p>
        </p:txBody>
      </p:sp>
    </p:spTree>
    <p:extLst>
      <p:ext uri="{BB962C8B-B14F-4D97-AF65-F5344CB8AC3E}">
        <p14:creationId xmlns:p14="http://schemas.microsoft.com/office/powerpoint/2010/main" val="3139661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FD9564-BACE-4F19-A4BE-371E42F395C7}" type="datetimeFigureOut">
              <a:rPr lang="en-IN" smtClean="0"/>
              <a:t>11-12-2023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216E36B-F304-4FCD-93C8-5E8F833C6046}" type="slidenum">
              <a:rPr lang="en-IN" smtClean="0"/>
              <a:t>‹#›</a:t>
            </a:fld>
            <a:endParaRPr lang="en-IN"/>
          </a:p>
        </p:txBody>
      </p:sp>
    </p:spTree>
    <p:extLst>
      <p:ext uri="{BB962C8B-B14F-4D97-AF65-F5344CB8AC3E}">
        <p14:creationId xmlns:p14="http://schemas.microsoft.com/office/powerpoint/2010/main" val="1946045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EFD9564-BACE-4F19-A4BE-371E42F395C7}" type="datetimeFigureOut">
              <a:rPr lang="en-IN" smtClean="0"/>
              <a:t>11-12-2023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216E36B-F304-4FCD-93C8-5E8F833C6046}" type="slidenum">
              <a:rPr lang="en-IN" smtClean="0"/>
              <a:t>‹#›</a:t>
            </a:fld>
            <a:endParaRPr lang="en-IN"/>
          </a:p>
        </p:txBody>
      </p:sp>
    </p:spTree>
    <p:extLst>
      <p:ext uri="{BB962C8B-B14F-4D97-AF65-F5344CB8AC3E}">
        <p14:creationId xmlns:p14="http://schemas.microsoft.com/office/powerpoint/2010/main" val="214749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8295-9666-4978-BBE1-5A7F1434CA0C}"/>
              </a:ext>
            </a:extLst>
          </p:cNvPr>
          <p:cNvSpPr>
            <a:spLocks noGrp="1"/>
          </p:cNvSpPr>
          <p:nvPr>
            <p:ph type="ctrTitle"/>
          </p:nvPr>
        </p:nvSpPr>
        <p:spPr>
          <a:xfrm>
            <a:off x="805237" y="0"/>
            <a:ext cx="8915399" cy="2262781"/>
          </a:xfrm>
        </p:spPr>
        <p:txBody>
          <a:bodyPr>
            <a:normAutofit/>
          </a:bodyPr>
          <a:lstStyle/>
          <a:p>
            <a:r>
              <a:rPr lang="en-IN" sz="3600" dirty="0"/>
              <a:t>Online Grocery Delivery Application</a:t>
            </a:r>
            <a:br>
              <a:rPr lang="en-IN" sz="3600" dirty="0"/>
            </a:br>
            <a:br>
              <a:rPr lang="en-IN" sz="3600" dirty="0"/>
            </a:br>
            <a:r>
              <a:rPr lang="en-IN" sz="2000" dirty="0" err="1"/>
              <a:t>GroceryPal</a:t>
            </a:r>
            <a:endParaRPr lang="en-IN" sz="2000" dirty="0"/>
          </a:p>
        </p:txBody>
      </p:sp>
      <p:sp>
        <p:nvSpPr>
          <p:cNvPr id="3" name="Subtitle 2">
            <a:extLst>
              <a:ext uri="{FF2B5EF4-FFF2-40B4-BE49-F238E27FC236}">
                <a16:creationId xmlns:a16="http://schemas.microsoft.com/office/drawing/2014/main" id="{585E2F66-8536-4ECE-997D-F06FCC062D02}"/>
              </a:ext>
            </a:extLst>
          </p:cNvPr>
          <p:cNvSpPr>
            <a:spLocks noGrp="1"/>
          </p:cNvSpPr>
          <p:nvPr>
            <p:ph type="subTitle" idx="1"/>
          </p:nvPr>
        </p:nvSpPr>
        <p:spPr>
          <a:xfrm>
            <a:off x="8122024" y="4141694"/>
            <a:ext cx="3777035" cy="2004015"/>
          </a:xfrm>
        </p:spPr>
        <p:txBody>
          <a:bodyPr/>
          <a:lstStyle/>
          <a:p>
            <a:r>
              <a:rPr lang="en-IN" dirty="0"/>
              <a:t>Team Members:</a:t>
            </a:r>
          </a:p>
          <a:p>
            <a:endParaRPr lang="en-IN" dirty="0"/>
          </a:p>
          <a:p>
            <a:pPr marL="285750" indent="-285750">
              <a:buFont typeface="Arial" panose="020B0604020202020204" pitchFamily="34" charset="0"/>
              <a:buChar char="•"/>
            </a:pPr>
            <a:r>
              <a:rPr lang="en-IN" dirty="0" err="1"/>
              <a:t>Sakitha</a:t>
            </a:r>
            <a:r>
              <a:rPr lang="en-IN" dirty="0"/>
              <a:t> – JA17</a:t>
            </a:r>
          </a:p>
          <a:p>
            <a:pPr marL="285750" indent="-285750">
              <a:buFont typeface="Arial" panose="020B0604020202020204" pitchFamily="34" charset="0"/>
              <a:buChar char="•"/>
            </a:pPr>
            <a:r>
              <a:rPr lang="en-IN" dirty="0"/>
              <a:t>Himakar – JA08</a:t>
            </a:r>
          </a:p>
        </p:txBody>
      </p:sp>
    </p:spTree>
    <p:extLst>
      <p:ext uri="{BB962C8B-B14F-4D97-AF65-F5344CB8AC3E}">
        <p14:creationId xmlns:p14="http://schemas.microsoft.com/office/powerpoint/2010/main" val="1377825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DF799-7B6F-4D7F-99ED-FF1AC25A3530}"/>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9465918A-033B-4D01-A0AD-1928398D76ED}"/>
              </a:ext>
            </a:extLst>
          </p:cNvPr>
          <p:cNvSpPr>
            <a:spLocks noGrp="1"/>
          </p:cNvSpPr>
          <p:nvPr>
            <p:ph idx="1"/>
          </p:nvPr>
        </p:nvSpPr>
        <p:spPr/>
        <p:txBody>
          <a:bodyPr/>
          <a:lstStyle/>
          <a:p>
            <a:r>
              <a:rPr lang="en-IN" dirty="0"/>
              <a:t>Introduction</a:t>
            </a:r>
          </a:p>
          <a:p>
            <a:r>
              <a:rPr lang="en-IN" dirty="0"/>
              <a:t>Frontend Technologies</a:t>
            </a:r>
          </a:p>
          <a:p>
            <a:r>
              <a:rPr lang="en-IN" dirty="0"/>
              <a:t>Backend Technologies</a:t>
            </a:r>
          </a:p>
          <a:p>
            <a:r>
              <a:rPr lang="en-IN" dirty="0"/>
              <a:t>Modules</a:t>
            </a:r>
          </a:p>
          <a:p>
            <a:r>
              <a:rPr lang="en-IN" dirty="0"/>
              <a:t>Admin Module</a:t>
            </a:r>
          </a:p>
          <a:p>
            <a:r>
              <a:rPr lang="en-IN" dirty="0"/>
              <a:t>Customer Module</a:t>
            </a:r>
          </a:p>
          <a:p>
            <a:endParaRPr lang="en-IN" dirty="0"/>
          </a:p>
          <a:p>
            <a:endParaRPr lang="en-IN" dirty="0"/>
          </a:p>
        </p:txBody>
      </p:sp>
    </p:spTree>
    <p:extLst>
      <p:ext uri="{BB962C8B-B14F-4D97-AF65-F5344CB8AC3E}">
        <p14:creationId xmlns:p14="http://schemas.microsoft.com/office/powerpoint/2010/main" val="679198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734D3-67FC-443B-B6D5-8D87A140E4A5}"/>
              </a:ext>
            </a:extLst>
          </p:cNvPr>
          <p:cNvSpPr>
            <a:spLocks noGrp="1"/>
          </p:cNvSpPr>
          <p:nvPr>
            <p:ph type="title"/>
          </p:nvPr>
        </p:nvSpPr>
        <p:spPr/>
        <p:txBody>
          <a:bodyPr/>
          <a:lstStyle/>
          <a:p>
            <a:r>
              <a:rPr lang="en-IN" dirty="0"/>
              <a:t>Introduction</a:t>
            </a:r>
            <a:br>
              <a:rPr lang="en-IN" dirty="0"/>
            </a:br>
            <a:endParaRPr lang="en-IN" dirty="0"/>
          </a:p>
        </p:txBody>
      </p:sp>
      <p:sp>
        <p:nvSpPr>
          <p:cNvPr id="3" name="Content Placeholder 2">
            <a:extLst>
              <a:ext uri="{FF2B5EF4-FFF2-40B4-BE49-F238E27FC236}">
                <a16:creationId xmlns:a16="http://schemas.microsoft.com/office/drawing/2014/main" id="{F786B849-B985-4BB2-B1CB-EBA042F92014}"/>
              </a:ext>
            </a:extLst>
          </p:cNvPr>
          <p:cNvSpPr>
            <a:spLocks noGrp="1"/>
          </p:cNvSpPr>
          <p:nvPr>
            <p:ph idx="1"/>
          </p:nvPr>
        </p:nvSpPr>
        <p:spPr/>
        <p:txBody>
          <a:bodyPr>
            <a:normAutofit fontScale="92500" lnSpcReduction="20000"/>
          </a:bodyPr>
          <a:lstStyle/>
          <a:p>
            <a:r>
              <a:rPr lang="en-US" dirty="0">
                <a:latin typeface="Abadi" panose="020B0604020104020204" pitchFamily="34" charset="0"/>
              </a:rPr>
              <a:t>At Grocery Pal, we understand that many customers face common frustrations when ordering groceries online, particularly when they are unable to find all the items that they need in one store. This results in customers either abandoning their order or settling for whatever replacement items are available, regardless of product prices. To solve this problem, Grocery Pal has developed a solution that allows customers to add any item they want from any store to a single shopping cart. This means that customers can easily order everything they need at one-stop-shop without the hassle of navigating through multiple stores or compromising on their preferred products. With Grocery Pal, customers can enjoy a seamless and stress-free online shopping experience. Grocery Pal will be every person’s one stop destination for online grocery shopping. A simple and convenient process of purchasing multiple products from multiple stores through one cart at no extra cost. Products from different categories will be delivered to your doorstep at one delivery fee and one time aiding our users to save both time and money. More importantly, empowering our consumers to find their preferred items in one time shopping experience. We also provide our users with an extremely informative interface for each product helping them assure their purchase for each product is most appropriate for their use.</a:t>
            </a:r>
            <a:endParaRPr lang="en-IN" dirty="0">
              <a:latin typeface="Abadi" panose="020B0604020104020204" pitchFamily="34" charset="0"/>
            </a:endParaRPr>
          </a:p>
        </p:txBody>
      </p:sp>
    </p:spTree>
    <p:extLst>
      <p:ext uri="{BB962C8B-B14F-4D97-AF65-F5344CB8AC3E}">
        <p14:creationId xmlns:p14="http://schemas.microsoft.com/office/powerpoint/2010/main" val="1068041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C2388-1930-470A-8F75-B413EE748313}"/>
              </a:ext>
            </a:extLst>
          </p:cNvPr>
          <p:cNvSpPr>
            <a:spLocks noGrp="1"/>
          </p:cNvSpPr>
          <p:nvPr>
            <p:ph type="title"/>
          </p:nvPr>
        </p:nvSpPr>
        <p:spPr/>
        <p:txBody>
          <a:bodyPr/>
          <a:lstStyle/>
          <a:p>
            <a:r>
              <a:rPr lang="en-IN" dirty="0"/>
              <a:t>Frontend Technologies</a:t>
            </a:r>
          </a:p>
        </p:txBody>
      </p:sp>
      <p:sp>
        <p:nvSpPr>
          <p:cNvPr id="3" name="Content Placeholder 2">
            <a:extLst>
              <a:ext uri="{FF2B5EF4-FFF2-40B4-BE49-F238E27FC236}">
                <a16:creationId xmlns:a16="http://schemas.microsoft.com/office/drawing/2014/main" id="{8EDA1209-E350-46E6-A1BF-A5F274870299}"/>
              </a:ext>
            </a:extLst>
          </p:cNvPr>
          <p:cNvSpPr>
            <a:spLocks noGrp="1"/>
          </p:cNvSpPr>
          <p:nvPr>
            <p:ph idx="1"/>
          </p:nvPr>
        </p:nvSpPr>
        <p:spPr/>
        <p:txBody>
          <a:bodyPr/>
          <a:lstStyle/>
          <a:p>
            <a:r>
              <a:rPr lang="en-IN" dirty="0"/>
              <a:t>HTML5</a:t>
            </a:r>
          </a:p>
          <a:p>
            <a:r>
              <a:rPr lang="en-IN" dirty="0"/>
              <a:t>CSS3</a:t>
            </a:r>
          </a:p>
          <a:p>
            <a:r>
              <a:rPr lang="en-IN" dirty="0"/>
              <a:t>Bootstrap</a:t>
            </a:r>
          </a:p>
          <a:p>
            <a:r>
              <a:rPr lang="en-IN" dirty="0"/>
              <a:t>TypeScript</a:t>
            </a:r>
          </a:p>
          <a:p>
            <a:r>
              <a:rPr lang="en-IN" dirty="0"/>
              <a:t>Angular-16.1.5</a:t>
            </a:r>
          </a:p>
        </p:txBody>
      </p:sp>
    </p:spTree>
    <p:extLst>
      <p:ext uri="{BB962C8B-B14F-4D97-AF65-F5344CB8AC3E}">
        <p14:creationId xmlns:p14="http://schemas.microsoft.com/office/powerpoint/2010/main" val="58260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9AD1-B601-4FBA-9764-3A7F92EBD626}"/>
              </a:ext>
            </a:extLst>
          </p:cNvPr>
          <p:cNvSpPr>
            <a:spLocks noGrp="1"/>
          </p:cNvSpPr>
          <p:nvPr>
            <p:ph type="title"/>
          </p:nvPr>
        </p:nvSpPr>
        <p:spPr/>
        <p:txBody>
          <a:bodyPr/>
          <a:lstStyle/>
          <a:p>
            <a:r>
              <a:rPr lang="en-IN" dirty="0"/>
              <a:t>Backend Technologies</a:t>
            </a:r>
          </a:p>
        </p:txBody>
      </p:sp>
      <p:sp>
        <p:nvSpPr>
          <p:cNvPr id="3" name="Content Placeholder 2">
            <a:extLst>
              <a:ext uri="{FF2B5EF4-FFF2-40B4-BE49-F238E27FC236}">
                <a16:creationId xmlns:a16="http://schemas.microsoft.com/office/drawing/2014/main" id="{1143DA22-EB1C-45DF-80EB-3716F3B4B47A}"/>
              </a:ext>
            </a:extLst>
          </p:cNvPr>
          <p:cNvSpPr>
            <a:spLocks noGrp="1"/>
          </p:cNvSpPr>
          <p:nvPr>
            <p:ph idx="1"/>
          </p:nvPr>
        </p:nvSpPr>
        <p:spPr/>
        <p:txBody>
          <a:bodyPr/>
          <a:lstStyle/>
          <a:p>
            <a:r>
              <a:rPr lang="en-IN" dirty="0"/>
              <a:t>Core Java </a:t>
            </a:r>
          </a:p>
          <a:p>
            <a:r>
              <a:rPr lang="en-IN" dirty="0"/>
              <a:t>Spring Boot</a:t>
            </a:r>
          </a:p>
          <a:p>
            <a:r>
              <a:rPr lang="en-IN" dirty="0"/>
              <a:t>Rest API</a:t>
            </a:r>
          </a:p>
          <a:p>
            <a:r>
              <a:rPr lang="en-IN" dirty="0"/>
              <a:t>Spring Security JWT</a:t>
            </a:r>
          </a:p>
          <a:p>
            <a:r>
              <a:rPr lang="en-IN" dirty="0"/>
              <a:t>Unit Testing</a:t>
            </a:r>
          </a:p>
        </p:txBody>
      </p:sp>
    </p:spTree>
    <p:extLst>
      <p:ext uri="{BB962C8B-B14F-4D97-AF65-F5344CB8AC3E}">
        <p14:creationId xmlns:p14="http://schemas.microsoft.com/office/powerpoint/2010/main" val="511222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6089-63AA-4037-9F60-159FC279D23A}"/>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D4A7A093-BF78-4E0D-9C44-3F829A081862}"/>
              </a:ext>
            </a:extLst>
          </p:cNvPr>
          <p:cNvSpPr>
            <a:spLocks noGrp="1"/>
          </p:cNvSpPr>
          <p:nvPr>
            <p:ph idx="1"/>
          </p:nvPr>
        </p:nvSpPr>
        <p:spPr>
          <a:xfrm>
            <a:off x="2589212" y="1540188"/>
            <a:ext cx="8915400" cy="4693701"/>
          </a:xfrm>
        </p:spPr>
        <p:txBody>
          <a:bodyPr/>
          <a:lstStyle/>
          <a:p>
            <a:pPr marL="0" indent="0">
              <a:buNone/>
            </a:pPr>
            <a:r>
              <a:rPr lang="en-IN" dirty="0"/>
              <a:t>Admin Module:</a:t>
            </a:r>
          </a:p>
          <a:p>
            <a:pPr>
              <a:buFont typeface="Wingdings" panose="05000000000000000000" pitchFamily="2" charset="2"/>
              <a:buChar char="§"/>
            </a:pPr>
            <a:r>
              <a:rPr lang="en-IN" dirty="0"/>
              <a:t>View Customers</a:t>
            </a:r>
          </a:p>
          <a:p>
            <a:pPr>
              <a:buFont typeface="Wingdings" panose="05000000000000000000" pitchFamily="2" charset="2"/>
              <a:buChar char="§"/>
            </a:pPr>
            <a:r>
              <a:rPr lang="en-IN" dirty="0"/>
              <a:t>Manage Products</a:t>
            </a:r>
          </a:p>
          <a:p>
            <a:pPr>
              <a:buFont typeface="Wingdings" panose="05000000000000000000" pitchFamily="2" charset="2"/>
              <a:buChar char="§"/>
            </a:pPr>
            <a:r>
              <a:rPr lang="en-IN" dirty="0"/>
              <a:t>View Orders</a:t>
            </a:r>
          </a:p>
          <a:p>
            <a:pPr>
              <a:buFont typeface="Wingdings" panose="05000000000000000000" pitchFamily="2" charset="2"/>
              <a:buChar char="§"/>
            </a:pPr>
            <a:endParaRPr lang="en-IN" dirty="0"/>
          </a:p>
          <a:p>
            <a:pPr>
              <a:buFont typeface="Wingdings" panose="05000000000000000000" pitchFamily="2" charset="2"/>
              <a:buChar char="§"/>
            </a:pPr>
            <a:endParaRPr lang="en-IN" dirty="0"/>
          </a:p>
          <a:p>
            <a:pPr marL="0" indent="0">
              <a:buNone/>
            </a:pPr>
            <a:r>
              <a:rPr lang="en-IN" dirty="0"/>
              <a:t>Customer Module:</a:t>
            </a:r>
          </a:p>
          <a:p>
            <a:pPr>
              <a:buFont typeface="Wingdings" panose="05000000000000000000" pitchFamily="2" charset="2"/>
              <a:buChar char="§"/>
            </a:pPr>
            <a:r>
              <a:rPr lang="en-IN" dirty="0"/>
              <a:t>View Products</a:t>
            </a:r>
          </a:p>
          <a:p>
            <a:pPr>
              <a:buFont typeface="Wingdings" panose="05000000000000000000" pitchFamily="2" charset="2"/>
              <a:buChar char="§"/>
            </a:pPr>
            <a:r>
              <a:rPr lang="en-IN" dirty="0"/>
              <a:t>Add to cart</a:t>
            </a:r>
          </a:p>
          <a:p>
            <a:pPr>
              <a:buFont typeface="Wingdings" panose="05000000000000000000" pitchFamily="2" charset="2"/>
              <a:buChar char="§"/>
            </a:pPr>
            <a:r>
              <a:rPr lang="en-IN" dirty="0"/>
              <a:t>Place Order</a:t>
            </a:r>
          </a:p>
          <a:p>
            <a:pPr>
              <a:buFont typeface="Wingdings" panose="05000000000000000000" pitchFamily="2" charset="2"/>
              <a:buChar char="§"/>
            </a:pPr>
            <a:endParaRPr lang="en-IN" dirty="0"/>
          </a:p>
          <a:p>
            <a:pPr>
              <a:buFont typeface="Wingdings" panose="05000000000000000000" pitchFamily="2" charset="2"/>
              <a:buChar char="§"/>
            </a:pPr>
            <a:endParaRPr lang="en-IN" dirty="0"/>
          </a:p>
        </p:txBody>
      </p:sp>
    </p:spTree>
    <p:extLst>
      <p:ext uri="{BB962C8B-B14F-4D97-AF65-F5344CB8AC3E}">
        <p14:creationId xmlns:p14="http://schemas.microsoft.com/office/powerpoint/2010/main" val="1958121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5E33D-8310-46A0-A1AC-7547F576428D}"/>
              </a:ext>
            </a:extLst>
          </p:cNvPr>
          <p:cNvSpPr>
            <a:spLocks noGrp="1"/>
          </p:cNvSpPr>
          <p:nvPr>
            <p:ph type="title"/>
          </p:nvPr>
        </p:nvSpPr>
        <p:spPr/>
        <p:txBody>
          <a:bodyPr/>
          <a:lstStyle/>
          <a:p>
            <a:r>
              <a:rPr lang="en-IN" dirty="0"/>
              <a:t>Admin Module</a:t>
            </a:r>
          </a:p>
        </p:txBody>
      </p:sp>
      <p:pic>
        <p:nvPicPr>
          <p:cNvPr id="5" name="Content Placeholder 4">
            <a:extLst>
              <a:ext uri="{FF2B5EF4-FFF2-40B4-BE49-F238E27FC236}">
                <a16:creationId xmlns:a16="http://schemas.microsoft.com/office/drawing/2014/main" id="{800BE8F0-CFFB-4B4D-AA2D-72A797E331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635" y="1837765"/>
            <a:ext cx="5083983" cy="2859741"/>
          </a:xfrm>
        </p:spPr>
      </p:pic>
      <p:pic>
        <p:nvPicPr>
          <p:cNvPr id="7" name="Picture 6">
            <a:extLst>
              <a:ext uri="{FF2B5EF4-FFF2-40B4-BE49-F238E27FC236}">
                <a16:creationId xmlns:a16="http://schemas.microsoft.com/office/drawing/2014/main" id="{AAC747B7-5492-4158-BF39-8BF54451FD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6328" y="1775012"/>
            <a:ext cx="5450541" cy="2922494"/>
          </a:xfrm>
          <a:prstGeom prst="rect">
            <a:avLst/>
          </a:prstGeom>
        </p:spPr>
      </p:pic>
    </p:spTree>
    <p:extLst>
      <p:ext uri="{BB962C8B-B14F-4D97-AF65-F5344CB8AC3E}">
        <p14:creationId xmlns:p14="http://schemas.microsoft.com/office/powerpoint/2010/main" val="1874626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3C0EF-B84B-4FC0-BF70-FBDD43FA4872}"/>
              </a:ext>
            </a:extLst>
          </p:cNvPr>
          <p:cNvSpPr>
            <a:spLocks noGrp="1"/>
          </p:cNvSpPr>
          <p:nvPr>
            <p:ph type="title"/>
          </p:nvPr>
        </p:nvSpPr>
        <p:spPr/>
        <p:txBody>
          <a:bodyPr/>
          <a:lstStyle/>
          <a:p>
            <a:r>
              <a:rPr lang="en-IN" dirty="0"/>
              <a:t>Customer Module</a:t>
            </a:r>
          </a:p>
        </p:txBody>
      </p:sp>
      <p:pic>
        <p:nvPicPr>
          <p:cNvPr id="5" name="Content Placeholder 4">
            <a:extLst>
              <a:ext uri="{FF2B5EF4-FFF2-40B4-BE49-F238E27FC236}">
                <a16:creationId xmlns:a16="http://schemas.microsoft.com/office/drawing/2014/main" id="{44A8D7F8-2598-4524-8B39-6197C7F5D5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174" y="2241177"/>
            <a:ext cx="4821020" cy="2711824"/>
          </a:xfrm>
        </p:spPr>
      </p:pic>
      <p:pic>
        <p:nvPicPr>
          <p:cNvPr id="7" name="Picture 6">
            <a:extLst>
              <a:ext uri="{FF2B5EF4-FFF2-40B4-BE49-F238E27FC236}">
                <a16:creationId xmlns:a16="http://schemas.microsoft.com/office/drawing/2014/main" id="{937BE10A-12A3-4BC0-B2FC-1FAA95C7A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6023" y="2241176"/>
            <a:ext cx="6069105" cy="2711825"/>
          </a:xfrm>
          <a:prstGeom prst="rect">
            <a:avLst/>
          </a:prstGeom>
        </p:spPr>
      </p:pic>
    </p:spTree>
    <p:extLst>
      <p:ext uri="{BB962C8B-B14F-4D97-AF65-F5344CB8AC3E}">
        <p14:creationId xmlns:p14="http://schemas.microsoft.com/office/powerpoint/2010/main" val="1852161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A1E5C-97FF-424A-B60A-0E422CE559BE}"/>
              </a:ext>
            </a:extLst>
          </p:cNvPr>
          <p:cNvSpPr>
            <a:spLocks noGrp="1"/>
          </p:cNvSpPr>
          <p:nvPr>
            <p:ph type="title"/>
          </p:nvPr>
        </p:nvSpPr>
        <p:spPr>
          <a:xfrm>
            <a:off x="2297090" y="2963898"/>
            <a:ext cx="8911687" cy="1280890"/>
          </a:xfrm>
        </p:spPr>
        <p:txBody>
          <a:bodyPr/>
          <a:lstStyle/>
          <a:p>
            <a:pPr algn="ctr"/>
            <a:r>
              <a:rPr lang="en-IN" dirty="0"/>
              <a:t>Thank You</a:t>
            </a:r>
          </a:p>
        </p:txBody>
      </p:sp>
    </p:spTree>
    <p:extLst>
      <p:ext uri="{BB962C8B-B14F-4D97-AF65-F5344CB8AC3E}">
        <p14:creationId xmlns:p14="http://schemas.microsoft.com/office/powerpoint/2010/main" val="408468621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67</TotalTime>
  <Words>308</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Abadi</vt:lpstr>
      <vt:lpstr>Arial</vt:lpstr>
      <vt:lpstr>Century Gothic</vt:lpstr>
      <vt:lpstr>Wingdings</vt:lpstr>
      <vt:lpstr>Wingdings 3</vt:lpstr>
      <vt:lpstr>Wisp</vt:lpstr>
      <vt:lpstr>Online Grocery Delivery Application  GroceryPal</vt:lpstr>
      <vt:lpstr>Contents</vt:lpstr>
      <vt:lpstr>Introduction </vt:lpstr>
      <vt:lpstr>Frontend Technologies</vt:lpstr>
      <vt:lpstr>Backend Technologies</vt:lpstr>
      <vt:lpstr>Modules</vt:lpstr>
      <vt:lpstr>Admin Module</vt:lpstr>
      <vt:lpstr>Customer Module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Himakar Perugu</dc:creator>
  <cp:lastModifiedBy>Himakar Perugu</cp:lastModifiedBy>
  <cp:revision>4</cp:revision>
  <dcterms:created xsi:type="dcterms:W3CDTF">2023-12-11T01:37:39Z</dcterms:created>
  <dcterms:modified xsi:type="dcterms:W3CDTF">2023-12-11T02:45:21Z</dcterms:modified>
</cp:coreProperties>
</file>