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70" r:id="rId3"/>
    <p:sldId id="258" r:id="rId4"/>
    <p:sldId id="271" r:id="rId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4" d="100"/>
          <a:sy n="114" d="100"/>
        </p:scale>
        <p:origin x="414" y="10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3/26/2017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3/26/2017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3/26/2017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3/26/2017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3/26/2017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3/26/2017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3/26/2017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3/26/2017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3/26/2017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3/26/2017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3/26/2017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3/26/2017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3/26/2017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versity.org/wiki/Introduction_to_Computers/Networks"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1 solution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- 1</a:t>
            </a:r>
          </a:p>
        </p:txBody>
      </p:sp>
      <p:sp>
        <p:nvSpPr>
          <p:cNvPr id="5" name="TextBox 4"/>
          <p:cNvSpPr txBox="1"/>
          <p:nvPr/>
        </p:nvSpPr>
        <p:spPr>
          <a:xfrm>
            <a:off x="1522414" y="1676400"/>
            <a:ext cx="6172198" cy="4413516"/>
          </a:xfrm>
          <a:prstGeom prst="rect">
            <a:avLst/>
          </a:prstGeom>
          <a:noFill/>
        </p:spPr>
        <p:txBody>
          <a:bodyPr wrap="square" rtlCol="0">
            <a:spAutoFit/>
          </a:bodyPr>
          <a:lstStyle/>
          <a:p>
            <a:pPr marL="457200" indent="-457200">
              <a:lnSpc>
                <a:spcPct val="90000"/>
              </a:lnSpc>
              <a:buAutoNum type="arabicPeriod"/>
            </a:pPr>
            <a:r>
              <a:rPr lang="en-US" sz="2400" dirty="0"/>
              <a:t>Read…</a:t>
            </a:r>
          </a:p>
          <a:p>
            <a:pPr>
              <a:lnSpc>
                <a:spcPct val="90000"/>
              </a:lnSpc>
            </a:pPr>
            <a:r>
              <a:rPr lang="en-US" sz="2400" dirty="0"/>
              <a:t> </a:t>
            </a:r>
            <a:r>
              <a:rPr lang="en-US" sz="2400" dirty="0">
                <a:hlinkClick r:id="rId2"/>
              </a:rPr>
              <a:t>https://en.wikiversity.org/wiki/Introduction_to_Computers/Networks</a:t>
            </a:r>
            <a:endParaRPr lang="en-US" sz="2400" dirty="0"/>
          </a:p>
          <a:p>
            <a:pPr>
              <a:lnSpc>
                <a:spcPct val="90000"/>
              </a:lnSpc>
            </a:pPr>
            <a:endParaRPr lang="en-US" sz="2400" dirty="0"/>
          </a:p>
          <a:p>
            <a:pPr marL="457200" indent="-457200">
              <a:lnSpc>
                <a:spcPct val="90000"/>
              </a:lnSpc>
              <a:buAutoNum type="arabicPeriod" startAt="2"/>
            </a:pPr>
            <a:r>
              <a:rPr lang="en-US" sz="2400" dirty="0"/>
              <a:t>What do you understand by physical and logical topology of a network ?</a:t>
            </a:r>
          </a:p>
          <a:p>
            <a:pPr marL="457200" indent="-457200">
              <a:lnSpc>
                <a:spcPct val="90000"/>
              </a:lnSpc>
              <a:buAutoNum type="arabicPeriod" startAt="2"/>
            </a:pPr>
            <a:endParaRPr lang="en-US" sz="2400" dirty="0"/>
          </a:p>
          <a:p>
            <a:pPr marL="457200" indent="-457200">
              <a:lnSpc>
                <a:spcPct val="90000"/>
              </a:lnSpc>
              <a:buAutoNum type="arabicPeriod" startAt="2"/>
            </a:pPr>
            <a:r>
              <a:rPr lang="en-US" sz="2400" dirty="0"/>
              <a:t>Explain  which physical and logical topologies do these below networks belong to  …..</a:t>
            </a:r>
          </a:p>
          <a:p>
            <a:pPr marL="914400" lvl="1" indent="-457200">
              <a:lnSpc>
                <a:spcPct val="90000"/>
              </a:lnSpc>
              <a:buAutoNum type="alphaLcPeriod"/>
            </a:pPr>
            <a:r>
              <a:rPr lang="en-US" sz="2400" dirty="0"/>
              <a:t>Twisted pair Ethernet</a:t>
            </a:r>
          </a:p>
          <a:p>
            <a:pPr marL="914400" lvl="1" indent="-457200">
              <a:lnSpc>
                <a:spcPct val="90000"/>
              </a:lnSpc>
              <a:buAutoNum type="alphaLcPeriod"/>
            </a:pPr>
            <a:r>
              <a:rPr lang="en-US" sz="2400" dirty="0"/>
              <a:t>IBM’s Token Ring</a:t>
            </a:r>
          </a:p>
        </p:txBody>
      </p:sp>
    </p:spTree>
    <p:extLst>
      <p:ext uri="{BB962C8B-B14F-4D97-AF65-F5344CB8AC3E}">
        <p14:creationId xmlns:p14="http://schemas.microsoft.com/office/powerpoint/2010/main" val="92469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0"/>
            <a:ext cx="9144000" cy="762000"/>
          </a:xfrm>
        </p:spPr>
        <p:txBody>
          <a:bodyPr/>
          <a:lstStyle/>
          <a:p>
            <a:r>
              <a:rPr lang="en-US" dirty="0"/>
              <a:t>Q- 2</a:t>
            </a:r>
          </a:p>
        </p:txBody>
      </p:sp>
      <p:sp>
        <p:nvSpPr>
          <p:cNvPr id="3" name="Text Placeholder 2"/>
          <p:cNvSpPr>
            <a:spLocks noGrp="1"/>
          </p:cNvSpPr>
          <p:nvPr>
            <p:ph type="body" idx="1"/>
          </p:nvPr>
        </p:nvSpPr>
        <p:spPr>
          <a:xfrm>
            <a:off x="1217613" y="1066801"/>
            <a:ext cx="9448800" cy="5105400"/>
          </a:xfrm>
        </p:spPr>
        <p:txBody>
          <a:bodyPr>
            <a:normAutofit fontScale="92500" lnSpcReduction="20000"/>
          </a:bodyPr>
          <a:lstStyle/>
          <a:p>
            <a:r>
              <a:rPr lang="en-US" dirty="0"/>
              <a:t>Two basic categories of network topologies exist, physical topologies and logical topologies.</a:t>
            </a:r>
          </a:p>
          <a:p>
            <a:endParaRPr lang="en-US" dirty="0"/>
          </a:p>
          <a:p>
            <a:r>
              <a:rPr lang="en-US" dirty="0"/>
              <a:t>The </a:t>
            </a:r>
            <a:r>
              <a:rPr lang="en-US" b="1" u="sng" dirty="0"/>
              <a:t>cabling layout used to link devices is the physical topology of the network</a:t>
            </a:r>
            <a:r>
              <a:rPr lang="en-US" dirty="0"/>
              <a:t>. This refers to the layout of cabling, the locations of nodes, and the interconnections between the nodes and the cabling.[1] The physical topology of a network is determined by the capabilities of the network access devices and media, the level of control or fault tolerance desired, and the cost associated with cabling or telecommunications circuits.</a:t>
            </a:r>
          </a:p>
          <a:p>
            <a:endParaRPr lang="en-US" dirty="0"/>
          </a:p>
          <a:p>
            <a:r>
              <a:rPr lang="en-US" dirty="0"/>
              <a:t>In contrast, </a:t>
            </a:r>
            <a:r>
              <a:rPr lang="en-US" b="1" u="sng" dirty="0"/>
              <a:t>logical topology is the way that the signals act on the network media, or the way that the data passes through the network from one device to the next </a:t>
            </a:r>
            <a:r>
              <a:rPr lang="en-US" dirty="0"/>
              <a:t>without regard to the physical interconnection of the devices. A network's logical topology is not necessarily the same as its physical topology. For example, the original twisted pair Ethernet using repeater hubs was a logical bus topology carried on a physical star topology. Token ring is a logical ring topology, but is wired as a physical star from the media access unit. Logical topologies are often closely associated with media access control methods and protocols. Some networks are able to dynamically change their logical topology through configuration changes to their routers and switches.</a:t>
            </a:r>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0"/>
            <a:ext cx="9144000" cy="762000"/>
          </a:xfrm>
        </p:spPr>
        <p:txBody>
          <a:bodyPr/>
          <a:lstStyle/>
          <a:p>
            <a:r>
              <a:rPr lang="en-US" dirty="0"/>
              <a:t>Q- 3</a:t>
            </a:r>
          </a:p>
        </p:txBody>
      </p:sp>
      <p:sp>
        <p:nvSpPr>
          <p:cNvPr id="3" name="Text Placeholder 2"/>
          <p:cNvSpPr>
            <a:spLocks noGrp="1"/>
          </p:cNvSpPr>
          <p:nvPr>
            <p:ph type="body" idx="1"/>
          </p:nvPr>
        </p:nvSpPr>
        <p:spPr>
          <a:xfrm>
            <a:off x="1217613" y="1066801"/>
            <a:ext cx="9448800" cy="5105400"/>
          </a:xfrm>
        </p:spPr>
        <p:txBody>
          <a:bodyPr>
            <a:normAutofit/>
          </a:bodyPr>
          <a:lstStyle/>
          <a:p>
            <a:r>
              <a:rPr lang="en-US" dirty="0"/>
              <a:t>A twisted pair Ethernet is a logical bus topology in a physical star topology layout.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While IBM's token ring is a logical ring topology, it is physically</a:t>
            </a:r>
          </a:p>
          <a:p>
            <a:r>
              <a:rPr lang="en-US" dirty="0"/>
              <a:t> set up in star topology.</a:t>
            </a:r>
            <a:endParaRPr lang="en-US" dirty="0"/>
          </a:p>
        </p:txBody>
      </p:sp>
      <p:pic>
        <p:nvPicPr>
          <p:cNvPr id="2050" name="Picture 2" descr="Image result for TWISTED PAIR ETHERNET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612" y="1600200"/>
            <a:ext cx="2666999" cy="26225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1" y="4222749"/>
            <a:ext cx="2600323" cy="239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59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12</TotalTime>
  <Words>324</Words>
  <Application>Microsoft Office PowerPoint</Application>
  <PresentationFormat>Custom</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Consolas</vt:lpstr>
      <vt:lpstr>Corbel</vt:lpstr>
      <vt:lpstr>Chalkboard 16x9</vt:lpstr>
      <vt:lpstr>Assignment 1 solution</vt:lpstr>
      <vt:lpstr>ASSIGNMENT - 1</vt:lpstr>
      <vt:lpstr>Q- 2</vt:lpstr>
      <vt:lpstr>Q- 3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solution</dc:title>
  <dc:creator>himakiran kumar</dc:creator>
  <cp:lastModifiedBy>himakiran kumar</cp:lastModifiedBy>
  <cp:revision>2</cp:revision>
  <dcterms:created xsi:type="dcterms:W3CDTF">2017-03-26T23:20:58Z</dcterms:created>
  <dcterms:modified xsi:type="dcterms:W3CDTF">2017-03-26T23:33:11Z</dcterms:modified>
</cp:coreProperties>
</file>