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72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0" r:id="rId4"/>
    <p:sldId id="261" r:id="rId5"/>
    <p:sldId id="274" r:id="rId6"/>
    <p:sldId id="266" r:id="rId7"/>
    <p:sldId id="278" r:id="rId8"/>
    <p:sldId id="276" r:id="rId9"/>
    <p:sldId id="272" r:id="rId10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5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582217340781675"/>
          <c:y val="0.14124424923075091"/>
          <c:w val="0.6367991359000934"/>
          <c:h val="0.6664009855910868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 of Grade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CE0-44DF-B623-84A961D38237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CE0-44DF-B623-84A961D38237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CE0-44DF-B623-84A961D38237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CE0-44DF-B623-84A961D3823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Theory assignments</c:v>
                </c:pt>
                <c:pt idx="1">
                  <c:v>Lab Assignmnets</c:v>
                </c:pt>
                <c:pt idx="2">
                  <c:v>Lab Exam</c:v>
                </c:pt>
                <c:pt idx="3">
                  <c:v>Theory exam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40</c:v>
                </c:pt>
                <c:pt idx="2">
                  <c:v>40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CE0-44DF-B623-84A961D382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397643-8125-4F1C-A372-ECF3E023D39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F46C7D-8C5B-44B8-885B-72B553DFBDED}">
      <dgm:prSet phldrT="[Text]"/>
      <dgm:spPr/>
      <dgm:t>
        <a:bodyPr/>
        <a:lstStyle/>
        <a:p>
          <a:r>
            <a:rPr lang="en-US" dirty="0"/>
            <a:t>Reading</a:t>
          </a:r>
        </a:p>
      </dgm:t>
    </dgm:pt>
    <dgm:pt modelId="{CDD8B25A-7C01-4D26-B85F-59F94B555813}" type="parTrans" cxnId="{A5C46D86-E622-4CD3-AD5D-56F2787D9492}">
      <dgm:prSet/>
      <dgm:spPr/>
      <dgm:t>
        <a:bodyPr/>
        <a:lstStyle/>
        <a:p>
          <a:endParaRPr lang="en-US"/>
        </a:p>
      </dgm:t>
    </dgm:pt>
    <dgm:pt modelId="{845FF6B3-6688-4FCD-971F-F6007A755750}" type="sibTrans" cxnId="{A5C46D86-E622-4CD3-AD5D-56F2787D9492}">
      <dgm:prSet/>
      <dgm:spPr/>
      <dgm:t>
        <a:bodyPr/>
        <a:lstStyle/>
        <a:p>
          <a:endParaRPr lang="en-US"/>
        </a:p>
      </dgm:t>
    </dgm:pt>
    <dgm:pt modelId="{9804C411-831F-4DA6-8B1B-9C583352CE3D}">
      <dgm:prSet phldrT="[Text]"/>
      <dgm:spPr/>
      <dgm:t>
        <a:bodyPr/>
        <a:lstStyle/>
        <a:p>
          <a:r>
            <a:rPr lang="en-US" dirty="0"/>
            <a:t>Classroom slides</a:t>
          </a:r>
        </a:p>
      </dgm:t>
    </dgm:pt>
    <dgm:pt modelId="{10941DF6-D521-4B7D-A157-C3578FDA13BB}" type="parTrans" cxnId="{4699913B-42E8-4C8F-8CDB-095F5ACD8E6F}">
      <dgm:prSet/>
      <dgm:spPr/>
      <dgm:t>
        <a:bodyPr/>
        <a:lstStyle/>
        <a:p>
          <a:endParaRPr lang="en-US"/>
        </a:p>
      </dgm:t>
    </dgm:pt>
    <dgm:pt modelId="{5937179E-E6B7-4288-B225-70592C680919}" type="sibTrans" cxnId="{4699913B-42E8-4C8F-8CDB-095F5ACD8E6F}">
      <dgm:prSet/>
      <dgm:spPr/>
      <dgm:t>
        <a:bodyPr/>
        <a:lstStyle/>
        <a:p>
          <a:endParaRPr lang="en-US"/>
        </a:p>
      </dgm:t>
    </dgm:pt>
    <dgm:pt modelId="{C8FCE1D5-0013-443B-BA52-E4A60EA3FE6D}">
      <dgm:prSet phldrT="[Text]"/>
      <dgm:spPr/>
      <dgm:t>
        <a:bodyPr/>
        <a:lstStyle/>
        <a:p>
          <a:r>
            <a:rPr lang="en-US" dirty="0"/>
            <a:t>Labs</a:t>
          </a:r>
        </a:p>
      </dgm:t>
    </dgm:pt>
    <dgm:pt modelId="{534C5E64-47EE-48C9-A4CD-A367C15C24CB}" type="parTrans" cxnId="{992753B7-1671-45EE-9A52-A87F63B4FA71}">
      <dgm:prSet/>
      <dgm:spPr/>
      <dgm:t>
        <a:bodyPr/>
        <a:lstStyle/>
        <a:p>
          <a:endParaRPr lang="en-US"/>
        </a:p>
      </dgm:t>
    </dgm:pt>
    <dgm:pt modelId="{1C2A5E08-29F2-4695-ACA7-95A34ECB417D}" type="sibTrans" cxnId="{992753B7-1671-45EE-9A52-A87F63B4FA71}">
      <dgm:prSet/>
      <dgm:spPr/>
      <dgm:t>
        <a:bodyPr/>
        <a:lstStyle/>
        <a:p>
          <a:endParaRPr lang="en-US"/>
        </a:p>
      </dgm:t>
    </dgm:pt>
    <dgm:pt modelId="{4F09627D-7E88-4601-93C1-4E2BFE4319F2}">
      <dgm:prSet phldrT="[Text]"/>
      <dgm:spPr/>
      <dgm:t>
        <a:bodyPr/>
        <a:lstStyle/>
        <a:p>
          <a:r>
            <a:rPr lang="en-US" dirty="0"/>
            <a:t>Windows</a:t>
          </a:r>
        </a:p>
      </dgm:t>
    </dgm:pt>
    <dgm:pt modelId="{3827320A-3550-4AEA-B735-11B701042E5A}" type="parTrans" cxnId="{369CCAA4-9D5F-464A-87CE-77B2EF21F0B8}">
      <dgm:prSet/>
      <dgm:spPr/>
      <dgm:t>
        <a:bodyPr/>
        <a:lstStyle/>
        <a:p>
          <a:endParaRPr lang="en-US"/>
        </a:p>
      </dgm:t>
    </dgm:pt>
    <dgm:pt modelId="{91466907-124C-4D4C-A391-76F7F2EEFEE7}" type="sibTrans" cxnId="{369CCAA4-9D5F-464A-87CE-77B2EF21F0B8}">
      <dgm:prSet/>
      <dgm:spPr/>
      <dgm:t>
        <a:bodyPr/>
        <a:lstStyle/>
        <a:p>
          <a:endParaRPr lang="en-US"/>
        </a:p>
      </dgm:t>
    </dgm:pt>
    <dgm:pt modelId="{6A8A74D4-03D1-4937-B8C8-7B38C7EA0260}">
      <dgm:prSet phldrT="[Text]"/>
      <dgm:spPr/>
      <dgm:t>
        <a:bodyPr/>
        <a:lstStyle/>
        <a:p>
          <a:r>
            <a:rPr lang="en-US" dirty="0"/>
            <a:t>LRP/Project</a:t>
          </a:r>
        </a:p>
      </dgm:t>
    </dgm:pt>
    <dgm:pt modelId="{B4EBF1B6-3111-4EEE-A303-5A97FE5E0634}" type="parTrans" cxnId="{0A19B143-58AC-48DF-8335-5E07B3EE2C6B}">
      <dgm:prSet/>
      <dgm:spPr/>
      <dgm:t>
        <a:bodyPr/>
        <a:lstStyle/>
        <a:p>
          <a:endParaRPr lang="en-US"/>
        </a:p>
      </dgm:t>
    </dgm:pt>
    <dgm:pt modelId="{6013AA25-446C-4612-B8D9-8C13B3B348A2}" type="sibTrans" cxnId="{0A19B143-58AC-48DF-8335-5E07B3EE2C6B}">
      <dgm:prSet/>
      <dgm:spPr/>
      <dgm:t>
        <a:bodyPr/>
        <a:lstStyle/>
        <a:p>
          <a:endParaRPr lang="en-US"/>
        </a:p>
      </dgm:t>
    </dgm:pt>
    <dgm:pt modelId="{13FC20E3-24F3-4E43-BA2C-BFEA9A5E6181}">
      <dgm:prSet phldrT="[Text]"/>
      <dgm:spPr/>
      <dgm:t>
        <a:bodyPr/>
        <a:lstStyle/>
        <a:p>
          <a:r>
            <a:rPr lang="en-US" dirty="0"/>
            <a:t>Google , Project Guide</a:t>
          </a:r>
        </a:p>
      </dgm:t>
    </dgm:pt>
    <dgm:pt modelId="{20E3E651-9F89-4232-A78E-7DA54792A69D}" type="parTrans" cxnId="{ACFE6916-B2FA-4B64-AF86-BBC7CF1CB334}">
      <dgm:prSet/>
      <dgm:spPr/>
      <dgm:t>
        <a:bodyPr/>
        <a:lstStyle/>
        <a:p>
          <a:endParaRPr lang="en-US"/>
        </a:p>
      </dgm:t>
    </dgm:pt>
    <dgm:pt modelId="{2954581B-096E-490E-B5BF-AC14E2D13EF1}" type="sibTrans" cxnId="{ACFE6916-B2FA-4B64-AF86-BBC7CF1CB334}">
      <dgm:prSet/>
      <dgm:spPr/>
      <dgm:t>
        <a:bodyPr/>
        <a:lstStyle/>
        <a:p>
          <a:endParaRPr lang="en-US"/>
        </a:p>
      </dgm:t>
    </dgm:pt>
    <dgm:pt modelId="{7A33119B-928B-47DC-AB5F-761420F13AF3}">
      <dgm:prSet phldrT="[Text]"/>
      <dgm:spPr/>
      <dgm:t>
        <a:bodyPr/>
        <a:lstStyle/>
        <a:p>
          <a:r>
            <a:rPr lang="en-US" dirty="0"/>
            <a:t>Websites / Links</a:t>
          </a:r>
        </a:p>
      </dgm:t>
    </dgm:pt>
    <dgm:pt modelId="{D869F283-5AE7-4469-9D78-2D8875B6162F}" type="parTrans" cxnId="{A30F7FF8-DB03-4B7C-95EB-85C9F92F47DE}">
      <dgm:prSet/>
      <dgm:spPr/>
      <dgm:t>
        <a:bodyPr/>
        <a:lstStyle/>
        <a:p>
          <a:endParaRPr lang="en-US"/>
        </a:p>
      </dgm:t>
    </dgm:pt>
    <dgm:pt modelId="{AC5E769C-A0C4-4BFE-BD09-1E7E77BFBB7E}" type="sibTrans" cxnId="{A30F7FF8-DB03-4B7C-95EB-85C9F92F47DE}">
      <dgm:prSet/>
      <dgm:spPr/>
      <dgm:t>
        <a:bodyPr/>
        <a:lstStyle/>
        <a:p>
          <a:endParaRPr lang="en-US"/>
        </a:p>
      </dgm:t>
    </dgm:pt>
    <dgm:pt modelId="{46609259-ECD2-4E2B-8EDC-61953BD22836}">
      <dgm:prSet phldrT="[Text]"/>
      <dgm:spPr/>
      <dgm:t>
        <a:bodyPr/>
        <a:lstStyle/>
        <a:p>
          <a:r>
            <a:rPr lang="en-US" dirty="0"/>
            <a:t>Linux Centos</a:t>
          </a:r>
        </a:p>
      </dgm:t>
    </dgm:pt>
    <dgm:pt modelId="{BE571A01-43AE-45E1-8F6A-C1F8A9731B9E}" type="parTrans" cxnId="{DB2A91B4-846E-4855-AEA5-B0D82CB95E22}">
      <dgm:prSet/>
      <dgm:spPr/>
      <dgm:t>
        <a:bodyPr/>
        <a:lstStyle/>
        <a:p>
          <a:endParaRPr lang="en-US"/>
        </a:p>
      </dgm:t>
    </dgm:pt>
    <dgm:pt modelId="{E6DE89BE-01D6-4B15-A23A-4539F2CC80A4}" type="sibTrans" cxnId="{DB2A91B4-846E-4855-AEA5-B0D82CB95E22}">
      <dgm:prSet/>
      <dgm:spPr/>
      <dgm:t>
        <a:bodyPr/>
        <a:lstStyle/>
        <a:p>
          <a:endParaRPr lang="en-US"/>
        </a:p>
      </dgm:t>
    </dgm:pt>
    <dgm:pt modelId="{2B07B56C-5850-492C-9098-1760F1604B4F}">
      <dgm:prSet phldrT="[Text]"/>
      <dgm:spPr/>
      <dgm:t>
        <a:bodyPr/>
        <a:lstStyle/>
        <a:p>
          <a:r>
            <a:rPr lang="en-US" dirty="0"/>
            <a:t>Virtual Box , GNS , Wireshark</a:t>
          </a:r>
        </a:p>
      </dgm:t>
    </dgm:pt>
    <dgm:pt modelId="{F8A608EF-2D92-4757-ABE9-4B6F7143A3D2}" type="parTrans" cxnId="{AC5B2D1E-23D9-4C8F-96C0-A3FBB28D3E28}">
      <dgm:prSet/>
      <dgm:spPr/>
      <dgm:t>
        <a:bodyPr/>
        <a:lstStyle/>
        <a:p>
          <a:endParaRPr lang="en-US"/>
        </a:p>
      </dgm:t>
    </dgm:pt>
    <dgm:pt modelId="{6C6F7477-A207-4305-8CC4-51121EA103B7}" type="sibTrans" cxnId="{AC5B2D1E-23D9-4C8F-96C0-A3FBB28D3E28}">
      <dgm:prSet/>
      <dgm:spPr/>
      <dgm:t>
        <a:bodyPr/>
        <a:lstStyle/>
        <a:p>
          <a:endParaRPr lang="en-US"/>
        </a:p>
      </dgm:t>
    </dgm:pt>
    <dgm:pt modelId="{C8B29964-6444-42B7-95B2-6A5BCADA3A67}" type="pres">
      <dgm:prSet presAssocID="{A2397643-8125-4F1C-A372-ECF3E023D390}" presName="Name0" presStyleCnt="0">
        <dgm:presLayoutVars>
          <dgm:dir/>
          <dgm:animLvl val="lvl"/>
          <dgm:resizeHandles val="exact"/>
        </dgm:presLayoutVars>
      </dgm:prSet>
      <dgm:spPr/>
    </dgm:pt>
    <dgm:pt modelId="{AECE52BE-5516-4AC0-B433-E8A97E5A6959}" type="pres">
      <dgm:prSet presAssocID="{75F46C7D-8C5B-44B8-885B-72B553DFBDED}" presName="linNode" presStyleCnt="0"/>
      <dgm:spPr/>
    </dgm:pt>
    <dgm:pt modelId="{08C77654-8D82-4852-ACC6-B961A709AAE1}" type="pres">
      <dgm:prSet presAssocID="{75F46C7D-8C5B-44B8-885B-72B553DFBDE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8E925CD-DA96-4108-9F23-AE05A8DA6274}" type="pres">
      <dgm:prSet presAssocID="{75F46C7D-8C5B-44B8-885B-72B553DFBDED}" presName="descendantText" presStyleLbl="alignAccFollowNode1" presStyleIdx="0" presStyleCnt="3">
        <dgm:presLayoutVars>
          <dgm:bulletEnabled val="1"/>
        </dgm:presLayoutVars>
      </dgm:prSet>
      <dgm:spPr/>
    </dgm:pt>
    <dgm:pt modelId="{F58495DC-32AC-4539-8AED-DEBFFCCFE0E5}" type="pres">
      <dgm:prSet presAssocID="{845FF6B3-6688-4FCD-971F-F6007A755750}" presName="sp" presStyleCnt="0"/>
      <dgm:spPr/>
    </dgm:pt>
    <dgm:pt modelId="{D604D9B3-10EE-4962-B7BD-9986132895C7}" type="pres">
      <dgm:prSet presAssocID="{C8FCE1D5-0013-443B-BA52-E4A60EA3FE6D}" presName="linNode" presStyleCnt="0"/>
      <dgm:spPr/>
    </dgm:pt>
    <dgm:pt modelId="{7491B81D-B182-44CE-882F-F2010AEAC0EA}" type="pres">
      <dgm:prSet presAssocID="{C8FCE1D5-0013-443B-BA52-E4A60EA3FE6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648B53B-7C1D-42EE-9775-0A07C71CCD98}" type="pres">
      <dgm:prSet presAssocID="{C8FCE1D5-0013-443B-BA52-E4A60EA3FE6D}" presName="descendantText" presStyleLbl="alignAccFollowNode1" presStyleIdx="1" presStyleCnt="3">
        <dgm:presLayoutVars>
          <dgm:bulletEnabled val="1"/>
        </dgm:presLayoutVars>
      </dgm:prSet>
      <dgm:spPr/>
    </dgm:pt>
    <dgm:pt modelId="{CC5E324B-DA9E-4CD8-BC82-0DC84413A471}" type="pres">
      <dgm:prSet presAssocID="{1C2A5E08-29F2-4695-ACA7-95A34ECB417D}" presName="sp" presStyleCnt="0"/>
      <dgm:spPr/>
    </dgm:pt>
    <dgm:pt modelId="{4A27FA38-9C39-4F55-8F9E-F5842224BF78}" type="pres">
      <dgm:prSet presAssocID="{6A8A74D4-03D1-4937-B8C8-7B38C7EA0260}" presName="linNode" presStyleCnt="0"/>
      <dgm:spPr/>
    </dgm:pt>
    <dgm:pt modelId="{B26A34E9-DEA4-407D-9D6C-64B9AF6AEE61}" type="pres">
      <dgm:prSet presAssocID="{6A8A74D4-03D1-4937-B8C8-7B38C7EA026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A1F0921-B0AF-40BC-9415-C3C382387AD4}" type="pres">
      <dgm:prSet presAssocID="{6A8A74D4-03D1-4937-B8C8-7B38C7EA026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1D58C0B-5429-48FC-AA83-DF3D1EF03857}" type="presOf" srcId="{2B07B56C-5850-492C-9098-1760F1604B4F}" destId="{B648B53B-7C1D-42EE-9775-0A07C71CCD98}" srcOrd="0" destOrd="2" presId="urn:microsoft.com/office/officeart/2005/8/layout/vList5"/>
    <dgm:cxn modelId="{ACFE6916-B2FA-4B64-AF86-BBC7CF1CB334}" srcId="{6A8A74D4-03D1-4937-B8C8-7B38C7EA0260}" destId="{13FC20E3-24F3-4E43-BA2C-BFEA9A5E6181}" srcOrd="0" destOrd="0" parTransId="{20E3E651-9F89-4232-A78E-7DA54792A69D}" sibTransId="{2954581B-096E-490E-B5BF-AC14E2D13EF1}"/>
    <dgm:cxn modelId="{AC5B2D1E-23D9-4C8F-96C0-A3FBB28D3E28}" srcId="{C8FCE1D5-0013-443B-BA52-E4A60EA3FE6D}" destId="{2B07B56C-5850-492C-9098-1760F1604B4F}" srcOrd="2" destOrd="0" parTransId="{F8A608EF-2D92-4757-ABE9-4B6F7143A3D2}" sibTransId="{6C6F7477-A207-4305-8CC4-51121EA103B7}"/>
    <dgm:cxn modelId="{4699913B-42E8-4C8F-8CDB-095F5ACD8E6F}" srcId="{75F46C7D-8C5B-44B8-885B-72B553DFBDED}" destId="{9804C411-831F-4DA6-8B1B-9C583352CE3D}" srcOrd="0" destOrd="0" parTransId="{10941DF6-D521-4B7D-A157-C3578FDA13BB}" sibTransId="{5937179E-E6B7-4288-B225-70592C680919}"/>
    <dgm:cxn modelId="{15911F43-C678-4150-8A83-845F525739E1}" type="presOf" srcId="{C8FCE1D5-0013-443B-BA52-E4A60EA3FE6D}" destId="{7491B81D-B182-44CE-882F-F2010AEAC0EA}" srcOrd="0" destOrd="0" presId="urn:microsoft.com/office/officeart/2005/8/layout/vList5"/>
    <dgm:cxn modelId="{0A19B143-58AC-48DF-8335-5E07B3EE2C6B}" srcId="{A2397643-8125-4F1C-A372-ECF3E023D390}" destId="{6A8A74D4-03D1-4937-B8C8-7B38C7EA0260}" srcOrd="2" destOrd="0" parTransId="{B4EBF1B6-3111-4EEE-A303-5A97FE5E0634}" sibTransId="{6013AA25-446C-4612-B8D9-8C13B3B348A2}"/>
    <dgm:cxn modelId="{CBE39B4A-78E1-4125-97A8-258B4CF25F7E}" type="presOf" srcId="{6A8A74D4-03D1-4937-B8C8-7B38C7EA0260}" destId="{B26A34E9-DEA4-407D-9D6C-64B9AF6AEE61}" srcOrd="0" destOrd="0" presId="urn:microsoft.com/office/officeart/2005/8/layout/vList5"/>
    <dgm:cxn modelId="{6DC01451-AC09-42D7-A68B-8558B768DE8C}" type="presOf" srcId="{A2397643-8125-4F1C-A372-ECF3E023D390}" destId="{C8B29964-6444-42B7-95B2-6A5BCADA3A67}" srcOrd="0" destOrd="0" presId="urn:microsoft.com/office/officeart/2005/8/layout/vList5"/>
    <dgm:cxn modelId="{87CEAE81-5D7D-4EF2-B935-D7310AECDD2B}" type="presOf" srcId="{7A33119B-928B-47DC-AB5F-761420F13AF3}" destId="{18E925CD-DA96-4108-9F23-AE05A8DA6274}" srcOrd="0" destOrd="1" presId="urn:microsoft.com/office/officeart/2005/8/layout/vList5"/>
    <dgm:cxn modelId="{A5C46D86-E622-4CD3-AD5D-56F2787D9492}" srcId="{A2397643-8125-4F1C-A372-ECF3E023D390}" destId="{75F46C7D-8C5B-44B8-885B-72B553DFBDED}" srcOrd="0" destOrd="0" parTransId="{CDD8B25A-7C01-4D26-B85F-59F94B555813}" sibTransId="{845FF6B3-6688-4FCD-971F-F6007A755750}"/>
    <dgm:cxn modelId="{6DA59A8C-5A61-481E-9ADD-876BF0AD1C37}" type="presOf" srcId="{4F09627D-7E88-4601-93C1-4E2BFE4319F2}" destId="{B648B53B-7C1D-42EE-9775-0A07C71CCD98}" srcOrd="0" destOrd="0" presId="urn:microsoft.com/office/officeart/2005/8/layout/vList5"/>
    <dgm:cxn modelId="{95A5B69D-2B25-413C-9330-0916DD7F0DC7}" type="presOf" srcId="{46609259-ECD2-4E2B-8EDC-61953BD22836}" destId="{B648B53B-7C1D-42EE-9775-0A07C71CCD98}" srcOrd="0" destOrd="1" presId="urn:microsoft.com/office/officeart/2005/8/layout/vList5"/>
    <dgm:cxn modelId="{AFE0B99D-2E57-430D-A357-ACA44DAC5684}" type="presOf" srcId="{13FC20E3-24F3-4E43-BA2C-BFEA9A5E6181}" destId="{9A1F0921-B0AF-40BC-9415-C3C382387AD4}" srcOrd="0" destOrd="0" presId="urn:microsoft.com/office/officeart/2005/8/layout/vList5"/>
    <dgm:cxn modelId="{369CCAA4-9D5F-464A-87CE-77B2EF21F0B8}" srcId="{C8FCE1D5-0013-443B-BA52-E4A60EA3FE6D}" destId="{4F09627D-7E88-4601-93C1-4E2BFE4319F2}" srcOrd="0" destOrd="0" parTransId="{3827320A-3550-4AEA-B735-11B701042E5A}" sibTransId="{91466907-124C-4D4C-A391-76F7F2EEFEE7}"/>
    <dgm:cxn modelId="{DB2A91B4-846E-4855-AEA5-B0D82CB95E22}" srcId="{C8FCE1D5-0013-443B-BA52-E4A60EA3FE6D}" destId="{46609259-ECD2-4E2B-8EDC-61953BD22836}" srcOrd="1" destOrd="0" parTransId="{BE571A01-43AE-45E1-8F6A-C1F8A9731B9E}" sibTransId="{E6DE89BE-01D6-4B15-A23A-4539F2CC80A4}"/>
    <dgm:cxn modelId="{992753B7-1671-45EE-9A52-A87F63B4FA71}" srcId="{A2397643-8125-4F1C-A372-ECF3E023D390}" destId="{C8FCE1D5-0013-443B-BA52-E4A60EA3FE6D}" srcOrd="1" destOrd="0" parTransId="{534C5E64-47EE-48C9-A4CD-A367C15C24CB}" sibTransId="{1C2A5E08-29F2-4695-ACA7-95A34ECB417D}"/>
    <dgm:cxn modelId="{A42C5CE1-000A-4B1A-9FC2-3B2B33ECBAC4}" type="presOf" srcId="{9804C411-831F-4DA6-8B1B-9C583352CE3D}" destId="{18E925CD-DA96-4108-9F23-AE05A8DA6274}" srcOrd="0" destOrd="0" presId="urn:microsoft.com/office/officeart/2005/8/layout/vList5"/>
    <dgm:cxn modelId="{EBFE4EEF-26DC-44E6-8209-675F78AD1483}" type="presOf" srcId="{75F46C7D-8C5B-44B8-885B-72B553DFBDED}" destId="{08C77654-8D82-4852-ACC6-B961A709AAE1}" srcOrd="0" destOrd="0" presId="urn:microsoft.com/office/officeart/2005/8/layout/vList5"/>
    <dgm:cxn modelId="{A30F7FF8-DB03-4B7C-95EB-85C9F92F47DE}" srcId="{75F46C7D-8C5B-44B8-885B-72B553DFBDED}" destId="{7A33119B-928B-47DC-AB5F-761420F13AF3}" srcOrd="1" destOrd="0" parTransId="{D869F283-5AE7-4469-9D78-2D8875B6162F}" sibTransId="{AC5E769C-A0C4-4BFE-BD09-1E7E77BFBB7E}"/>
    <dgm:cxn modelId="{85A6361F-EE0C-4676-BA1E-09B641178A47}" type="presParOf" srcId="{C8B29964-6444-42B7-95B2-6A5BCADA3A67}" destId="{AECE52BE-5516-4AC0-B433-E8A97E5A6959}" srcOrd="0" destOrd="0" presId="urn:microsoft.com/office/officeart/2005/8/layout/vList5"/>
    <dgm:cxn modelId="{A62B9528-B974-4FDF-8C2D-F05E521CCE37}" type="presParOf" srcId="{AECE52BE-5516-4AC0-B433-E8A97E5A6959}" destId="{08C77654-8D82-4852-ACC6-B961A709AAE1}" srcOrd="0" destOrd="0" presId="urn:microsoft.com/office/officeart/2005/8/layout/vList5"/>
    <dgm:cxn modelId="{E9FF7348-1AC6-4E15-8775-7B936EBA84D6}" type="presParOf" srcId="{AECE52BE-5516-4AC0-B433-E8A97E5A6959}" destId="{18E925CD-DA96-4108-9F23-AE05A8DA6274}" srcOrd="1" destOrd="0" presId="urn:microsoft.com/office/officeart/2005/8/layout/vList5"/>
    <dgm:cxn modelId="{45EF7498-CAC6-4DE2-8F6E-81B62F0954C7}" type="presParOf" srcId="{C8B29964-6444-42B7-95B2-6A5BCADA3A67}" destId="{F58495DC-32AC-4539-8AED-DEBFFCCFE0E5}" srcOrd="1" destOrd="0" presId="urn:microsoft.com/office/officeart/2005/8/layout/vList5"/>
    <dgm:cxn modelId="{56C5AAB0-DE0C-4469-96A9-5913750129FA}" type="presParOf" srcId="{C8B29964-6444-42B7-95B2-6A5BCADA3A67}" destId="{D604D9B3-10EE-4962-B7BD-9986132895C7}" srcOrd="2" destOrd="0" presId="urn:microsoft.com/office/officeart/2005/8/layout/vList5"/>
    <dgm:cxn modelId="{EC052282-7774-425A-9C79-C040BDD8FDB9}" type="presParOf" srcId="{D604D9B3-10EE-4962-B7BD-9986132895C7}" destId="{7491B81D-B182-44CE-882F-F2010AEAC0EA}" srcOrd="0" destOrd="0" presId="urn:microsoft.com/office/officeart/2005/8/layout/vList5"/>
    <dgm:cxn modelId="{F2E7C46B-7E56-4144-A5A9-CB5370E66777}" type="presParOf" srcId="{D604D9B3-10EE-4962-B7BD-9986132895C7}" destId="{B648B53B-7C1D-42EE-9775-0A07C71CCD98}" srcOrd="1" destOrd="0" presId="urn:microsoft.com/office/officeart/2005/8/layout/vList5"/>
    <dgm:cxn modelId="{32E59DA2-FE1C-4037-AAD8-E0E76479082B}" type="presParOf" srcId="{C8B29964-6444-42B7-95B2-6A5BCADA3A67}" destId="{CC5E324B-DA9E-4CD8-BC82-0DC84413A471}" srcOrd="3" destOrd="0" presId="urn:microsoft.com/office/officeart/2005/8/layout/vList5"/>
    <dgm:cxn modelId="{28AF1B48-5F31-49FF-892D-D621B5C8131F}" type="presParOf" srcId="{C8B29964-6444-42B7-95B2-6A5BCADA3A67}" destId="{4A27FA38-9C39-4F55-8F9E-F5842224BF78}" srcOrd="4" destOrd="0" presId="urn:microsoft.com/office/officeart/2005/8/layout/vList5"/>
    <dgm:cxn modelId="{6401FAC5-8213-4DF2-8C51-731CCDBDBD91}" type="presParOf" srcId="{4A27FA38-9C39-4F55-8F9E-F5842224BF78}" destId="{B26A34E9-DEA4-407D-9D6C-64B9AF6AEE61}" srcOrd="0" destOrd="0" presId="urn:microsoft.com/office/officeart/2005/8/layout/vList5"/>
    <dgm:cxn modelId="{21FD02D0-2247-49EC-AD79-3D14F88F7935}" type="presParOf" srcId="{4A27FA38-9C39-4F55-8F9E-F5842224BF78}" destId="{9A1F0921-B0AF-40BC-9415-C3C382387AD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87E9D6-2A90-4BCA-9917-059667D4BDB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1E1409-B4D1-4074-90A1-337E7AFD5784}">
      <dgm:prSet phldrT="[Text]"/>
      <dgm:spPr/>
      <dgm:t>
        <a:bodyPr/>
        <a:lstStyle/>
        <a:p>
          <a:r>
            <a:rPr lang="en-US" dirty="0"/>
            <a:t>himakiran@gmail.com</a:t>
          </a:r>
        </a:p>
      </dgm:t>
    </dgm:pt>
    <dgm:pt modelId="{3A22935D-9DC8-463F-B9FD-A51FA2726A84}" type="parTrans" cxnId="{7D8B7E75-4507-4B72-AA00-67CAF20DBBA1}">
      <dgm:prSet/>
      <dgm:spPr/>
      <dgm:t>
        <a:bodyPr/>
        <a:lstStyle/>
        <a:p>
          <a:endParaRPr lang="en-US"/>
        </a:p>
      </dgm:t>
    </dgm:pt>
    <dgm:pt modelId="{BD917192-454C-479E-9824-7CFC05C66C75}" type="sibTrans" cxnId="{7D8B7E75-4507-4B72-AA00-67CAF20DBBA1}">
      <dgm:prSet/>
      <dgm:spPr/>
      <dgm:t>
        <a:bodyPr/>
        <a:lstStyle/>
        <a:p>
          <a:endParaRPr lang="en-US"/>
        </a:p>
      </dgm:t>
    </dgm:pt>
    <dgm:pt modelId="{13EF7743-F837-4C14-ABD5-BECC83A95EAC}">
      <dgm:prSet phldrT="[Text]"/>
      <dgm:spPr/>
      <dgm:t>
        <a:bodyPr/>
        <a:lstStyle/>
        <a:p>
          <a:r>
            <a:rPr lang="en-US" dirty="0"/>
            <a:t>+918130905544</a:t>
          </a:r>
        </a:p>
        <a:p>
          <a:r>
            <a:rPr lang="en-US" dirty="0"/>
            <a:t>SMS only</a:t>
          </a:r>
        </a:p>
      </dgm:t>
    </dgm:pt>
    <dgm:pt modelId="{1AB9E8ED-F37F-42EF-A40F-6CF38FF36144}" type="parTrans" cxnId="{E0FE3E93-CFA9-48C8-AD4F-12EAB3CE8C4B}">
      <dgm:prSet/>
      <dgm:spPr/>
      <dgm:t>
        <a:bodyPr/>
        <a:lstStyle/>
        <a:p>
          <a:endParaRPr lang="en-US"/>
        </a:p>
      </dgm:t>
    </dgm:pt>
    <dgm:pt modelId="{7A3CABFC-B025-4192-AB4B-30AD3C21050A}" type="sibTrans" cxnId="{E0FE3E93-CFA9-48C8-AD4F-12EAB3CE8C4B}">
      <dgm:prSet/>
      <dgm:spPr/>
      <dgm:t>
        <a:bodyPr/>
        <a:lstStyle/>
        <a:p>
          <a:endParaRPr lang="en-US"/>
        </a:p>
      </dgm:t>
    </dgm:pt>
    <dgm:pt modelId="{5D68DDC3-675B-4FA3-BF42-6CEC3951F4B2}">
      <dgm:prSet phldrT="[Text]"/>
      <dgm:spPr/>
      <dgm:t>
        <a:bodyPr/>
        <a:lstStyle/>
        <a:p>
          <a:r>
            <a:rPr lang="en-US" dirty="0"/>
            <a:t>Office hours</a:t>
          </a:r>
        </a:p>
        <a:p>
          <a:r>
            <a:rPr lang="en-US" dirty="0"/>
            <a:t>0830-1355</a:t>
          </a:r>
        </a:p>
        <a:p>
          <a:r>
            <a:rPr lang="en-US" dirty="0"/>
            <a:t>1630-1750</a:t>
          </a:r>
        </a:p>
      </dgm:t>
    </dgm:pt>
    <dgm:pt modelId="{10B478FF-4A06-4485-BF9C-F5EB4E7A35D8}" type="parTrans" cxnId="{2B11A69E-6302-4615-BDCA-1BCA5A9CE21A}">
      <dgm:prSet/>
      <dgm:spPr/>
      <dgm:t>
        <a:bodyPr/>
        <a:lstStyle/>
        <a:p>
          <a:endParaRPr lang="en-US"/>
        </a:p>
      </dgm:t>
    </dgm:pt>
    <dgm:pt modelId="{C2396741-9B38-4260-9FCD-B02D01C072DB}" type="sibTrans" cxnId="{2B11A69E-6302-4615-BDCA-1BCA5A9CE21A}">
      <dgm:prSet/>
      <dgm:spPr/>
      <dgm:t>
        <a:bodyPr/>
        <a:lstStyle/>
        <a:p>
          <a:endParaRPr lang="en-US"/>
        </a:p>
      </dgm:t>
    </dgm:pt>
    <dgm:pt modelId="{BD6099BC-12AC-4D40-A8D4-95F72DBC6085}">
      <dgm:prSet phldrT="[Text]"/>
      <dgm:spPr/>
      <dgm:t>
        <a:bodyPr/>
        <a:lstStyle/>
        <a:p>
          <a:r>
            <a:rPr lang="en-US" dirty="0"/>
            <a:t>himakiran.github.io</a:t>
          </a:r>
        </a:p>
      </dgm:t>
    </dgm:pt>
    <dgm:pt modelId="{83BCF497-231F-4A76-AC07-CFE0C0595BB8}" type="parTrans" cxnId="{5158CE2B-F314-40B4-AE47-68722259FB04}">
      <dgm:prSet/>
      <dgm:spPr/>
      <dgm:t>
        <a:bodyPr/>
        <a:lstStyle/>
        <a:p>
          <a:endParaRPr lang="en-US"/>
        </a:p>
      </dgm:t>
    </dgm:pt>
    <dgm:pt modelId="{2E28A77F-F61D-477E-B5FF-E71DC6BF2C5C}" type="sibTrans" cxnId="{5158CE2B-F314-40B4-AE47-68722259FB04}">
      <dgm:prSet/>
      <dgm:spPr/>
      <dgm:t>
        <a:bodyPr/>
        <a:lstStyle/>
        <a:p>
          <a:endParaRPr lang="en-US"/>
        </a:p>
      </dgm:t>
    </dgm:pt>
    <dgm:pt modelId="{D822D75A-238A-426D-A9D3-A664472FE3B0}" type="pres">
      <dgm:prSet presAssocID="{6787E9D6-2A90-4BCA-9917-059667D4BDBC}" presName="diagram" presStyleCnt="0">
        <dgm:presLayoutVars>
          <dgm:dir/>
          <dgm:resizeHandles val="exact"/>
        </dgm:presLayoutVars>
      </dgm:prSet>
      <dgm:spPr/>
    </dgm:pt>
    <dgm:pt modelId="{12395514-DBA0-4CED-89BE-7504CBC7A432}" type="pres">
      <dgm:prSet presAssocID="{7D1E1409-B4D1-4074-90A1-337E7AFD5784}" presName="node" presStyleLbl="node1" presStyleIdx="0" presStyleCnt="4">
        <dgm:presLayoutVars>
          <dgm:bulletEnabled val="1"/>
        </dgm:presLayoutVars>
      </dgm:prSet>
      <dgm:spPr/>
    </dgm:pt>
    <dgm:pt modelId="{9D32A82B-4674-4EDF-9D7F-64365CA69702}" type="pres">
      <dgm:prSet presAssocID="{BD917192-454C-479E-9824-7CFC05C66C75}" presName="sibTrans" presStyleCnt="0"/>
      <dgm:spPr/>
    </dgm:pt>
    <dgm:pt modelId="{CA859311-5D60-4C23-8215-E2A3B961A589}" type="pres">
      <dgm:prSet presAssocID="{13EF7743-F837-4C14-ABD5-BECC83A95EAC}" presName="node" presStyleLbl="node1" presStyleIdx="1" presStyleCnt="4">
        <dgm:presLayoutVars>
          <dgm:bulletEnabled val="1"/>
        </dgm:presLayoutVars>
      </dgm:prSet>
      <dgm:spPr/>
    </dgm:pt>
    <dgm:pt modelId="{F40EDF61-C988-4772-90F2-66FCA11242B4}" type="pres">
      <dgm:prSet presAssocID="{7A3CABFC-B025-4192-AB4B-30AD3C21050A}" presName="sibTrans" presStyleCnt="0"/>
      <dgm:spPr/>
    </dgm:pt>
    <dgm:pt modelId="{C2764FD5-F4FD-48B7-AC49-58329BEF3D17}" type="pres">
      <dgm:prSet presAssocID="{5D68DDC3-675B-4FA3-BF42-6CEC3951F4B2}" presName="node" presStyleLbl="node1" presStyleIdx="2" presStyleCnt="4">
        <dgm:presLayoutVars>
          <dgm:bulletEnabled val="1"/>
        </dgm:presLayoutVars>
      </dgm:prSet>
      <dgm:spPr/>
    </dgm:pt>
    <dgm:pt modelId="{0AE324CE-8FE6-473B-B8C0-21927AF23F67}" type="pres">
      <dgm:prSet presAssocID="{C2396741-9B38-4260-9FCD-B02D01C072DB}" presName="sibTrans" presStyleCnt="0"/>
      <dgm:spPr/>
    </dgm:pt>
    <dgm:pt modelId="{5429D04B-D3BC-42D0-B5D3-4A45E3106E19}" type="pres">
      <dgm:prSet presAssocID="{BD6099BC-12AC-4D40-A8D4-95F72DBC6085}" presName="node" presStyleLbl="node1" presStyleIdx="3" presStyleCnt="4">
        <dgm:presLayoutVars>
          <dgm:bulletEnabled val="1"/>
        </dgm:presLayoutVars>
      </dgm:prSet>
      <dgm:spPr/>
    </dgm:pt>
  </dgm:ptLst>
  <dgm:cxnLst>
    <dgm:cxn modelId="{5158CE2B-F314-40B4-AE47-68722259FB04}" srcId="{6787E9D6-2A90-4BCA-9917-059667D4BDBC}" destId="{BD6099BC-12AC-4D40-A8D4-95F72DBC6085}" srcOrd="3" destOrd="0" parTransId="{83BCF497-231F-4A76-AC07-CFE0C0595BB8}" sibTransId="{2E28A77F-F61D-477E-B5FF-E71DC6BF2C5C}"/>
    <dgm:cxn modelId="{FFC89062-5E62-495C-8D02-15A93A33AD9B}" type="presOf" srcId="{7D1E1409-B4D1-4074-90A1-337E7AFD5784}" destId="{12395514-DBA0-4CED-89BE-7504CBC7A432}" srcOrd="0" destOrd="0" presId="urn:microsoft.com/office/officeart/2005/8/layout/default"/>
    <dgm:cxn modelId="{29EC5D75-B37E-4BA8-9052-2E0CEBAD8A2A}" type="presOf" srcId="{6787E9D6-2A90-4BCA-9917-059667D4BDBC}" destId="{D822D75A-238A-426D-A9D3-A664472FE3B0}" srcOrd="0" destOrd="0" presId="urn:microsoft.com/office/officeart/2005/8/layout/default"/>
    <dgm:cxn modelId="{7D8B7E75-4507-4B72-AA00-67CAF20DBBA1}" srcId="{6787E9D6-2A90-4BCA-9917-059667D4BDBC}" destId="{7D1E1409-B4D1-4074-90A1-337E7AFD5784}" srcOrd="0" destOrd="0" parTransId="{3A22935D-9DC8-463F-B9FD-A51FA2726A84}" sibTransId="{BD917192-454C-479E-9824-7CFC05C66C75}"/>
    <dgm:cxn modelId="{E0FE3E93-CFA9-48C8-AD4F-12EAB3CE8C4B}" srcId="{6787E9D6-2A90-4BCA-9917-059667D4BDBC}" destId="{13EF7743-F837-4C14-ABD5-BECC83A95EAC}" srcOrd="1" destOrd="0" parTransId="{1AB9E8ED-F37F-42EF-A40F-6CF38FF36144}" sibTransId="{7A3CABFC-B025-4192-AB4B-30AD3C21050A}"/>
    <dgm:cxn modelId="{446A109B-7CB0-497B-A51B-0D582C62DD7B}" type="presOf" srcId="{13EF7743-F837-4C14-ABD5-BECC83A95EAC}" destId="{CA859311-5D60-4C23-8215-E2A3B961A589}" srcOrd="0" destOrd="0" presId="urn:microsoft.com/office/officeart/2005/8/layout/default"/>
    <dgm:cxn modelId="{2B11A69E-6302-4615-BDCA-1BCA5A9CE21A}" srcId="{6787E9D6-2A90-4BCA-9917-059667D4BDBC}" destId="{5D68DDC3-675B-4FA3-BF42-6CEC3951F4B2}" srcOrd="2" destOrd="0" parTransId="{10B478FF-4A06-4485-BF9C-F5EB4E7A35D8}" sibTransId="{C2396741-9B38-4260-9FCD-B02D01C072DB}"/>
    <dgm:cxn modelId="{0DEFCAA4-891D-42B4-BAC4-E19A39778418}" type="presOf" srcId="{5D68DDC3-675B-4FA3-BF42-6CEC3951F4B2}" destId="{C2764FD5-F4FD-48B7-AC49-58329BEF3D17}" srcOrd="0" destOrd="0" presId="urn:microsoft.com/office/officeart/2005/8/layout/default"/>
    <dgm:cxn modelId="{7E596AC8-3FC5-4B50-BF99-906A5FD178AA}" type="presOf" srcId="{BD6099BC-12AC-4D40-A8D4-95F72DBC6085}" destId="{5429D04B-D3BC-42D0-B5D3-4A45E3106E19}" srcOrd="0" destOrd="0" presId="urn:microsoft.com/office/officeart/2005/8/layout/default"/>
    <dgm:cxn modelId="{E08EED04-F774-4F97-861B-B6DA61ED375B}" type="presParOf" srcId="{D822D75A-238A-426D-A9D3-A664472FE3B0}" destId="{12395514-DBA0-4CED-89BE-7504CBC7A432}" srcOrd="0" destOrd="0" presId="urn:microsoft.com/office/officeart/2005/8/layout/default"/>
    <dgm:cxn modelId="{FB61E03D-CE67-457D-84D3-1EB2F766BAB0}" type="presParOf" srcId="{D822D75A-238A-426D-A9D3-A664472FE3B0}" destId="{9D32A82B-4674-4EDF-9D7F-64365CA69702}" srcOrd="1" destOrd="0" presId="urn:microsoft.com/office/officeart/2005/8/layout/default"/>
    <dgm:cxn modelId="{CEA04D50-5F9E-43F2-A97F-C1ECD8DC1020}" type="presParOf" srcId="{D822D75A-238A-426D-A9D3-A664472FE3B0}" destId="{CA859311-5D60-4C23-8215-E2A3B961A589}" srcOrd="2" destOrd="0" presId="urn:microsoft.com/office/officeart/2005/8/layout/default"/>
    <dgm:cxn modelId="{D74AC982-FF2A-46C4-AE37-CE41D3B964F0}" type="presParOf" srcId="{D822D75A-238A-426D-A9D3-A664472FE3B0}" destId="{F40EDF61-C988-4772-90F2-66FCA11242B4}" srcOrd="3" destOrd="0" presId="urn:microsoft.com/office/officeart/2005/8/layout/default"/>
    <dgm:cxn modelId="{9738C7B0-CDFD-4F05-97B7-3A0234D6222B}" type="presParOf" srcId="{D822D75A-238A-426D-A9D3-A664472FE3B0}" destId="{C2764FD5-F4FD-48B7-AC49-58329BEF3D17}" srcOrd="4" destOrd="0" presId="urn:microsoft.com/office/officeart/2005/8/layout/default"/>
    <dgm:cxn modelId="{4158E3E8-5049-43C7-B385-85213C95AC29}" type="presParOf" srcId="{D822D75A-238A-426D-A9D3-A664472FE3B0}" destId="{0AE324CE-8FE6-473B-B8C0-21927AF23F67}" srcOrd="5" destOrd="0" presId="urn:microsoft.com/office/officeart/2005/8/layout/default"/>
    <dgm:cxn modelId="{662FDD08-8F3E-4444-AB73-919659FE94A9}" type="presParOf" srcId="{D822D75A-238A-426D-A9D3-A664472FE3B0}" destId="{5429D04B-D3BC-42D0-B5D3-4A45E3106E1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925CD-DA96-4108-9F23-AE05A8DA6274}">
      <dsp:nvSpPr>
        <dsp:cNvPr id="0" name=""/>
        <dsp:cNvSpPr/>
      </dsp:nvSpPr>
      <dsp:spPr>
        <a:xfrm rot="5400000">
          <a:off x="6101121" y="-2536145"/>
          <a:ext cx="855389" cy="6144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Classroom slides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Websites / Links</a:t>
          </a:r>
        </a:p>
      </dsp:txBody>
      <dsp:txXfrm rot="-5400000">
        <a:off x="3456432" y="150301"/>
        <a:ext cx="6103011" cy="771875"/>
      </dsp:txXfrm>
    </dsp:sp>
    <dsp:sp modelId="{08C77654-8D82-4852-ACC6-B961A709AAE1}">
      <dsp:nvSpPr>
        <dsp:cNvPr id="0" name=""/>
        <dsp:cNvSpPr/>
      </dsp:nvSpPr>
      <dsp:spPr>
        <a:xfrm>
          <a:off x="0" y="1620"/>
          <a:ext cx="3456432" cy="10692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Reading</a:t>
          </a:r>
        </a:p>
      </dsp:txBody>
      <dsp:txXfrm>
        <a:off x="52196" y="53816"/>
        <a:ext cx="3352040" cy="964845"/>
      </dsp:txXfrm>
    </dsp:sp>
    <dsp:sp modelId="{B648B53B-7C1D-42EE-9775-0A07C71CCD98}">
      <dsp:nvSpPr>
        <dsp:cNvPr id="0" name=""/>
        <dsp:cNvSpPr/>
      </dsp:nvSpPr>
      <dsp:spPr>
        <a:xfrm rot="5400000">
          <a:off x="6101121" y="-1413446"/>
          <a:ext cx="855389" cy="6144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Windows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Linux Centos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Virtual Box , GNS , Wireshark</a:t>
          </a:r>
        </a:p>
      </dsp:txBody>
      <dsp:txXfrm rot="-5400000">
        <a:off x="3456432" y="1273000"/>
        <a:ext cx="6103011" cy="771875"/>
      </dsp:txXfrm>
    </dsp:sp>
    <dsp:sp modelId="{7491B81D-B182-44CE-882F-F2010AEAC0EA}">
      <dsp:nvSpPr>
        <dsp:cNvPr id="0" name=""/>
        <dsp:cNvSpPr/>
      </dsp:nvSpPr>
      <dsp:spPr>
        <a:xfrm>
          <a:off x="0" y="1124318"/>
          <a:ext cx="3456432" cy="10692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Labs</a:t>
          </a:r>
        </a:p>
      </dsp:txBody>
      <dsp:txXfrm>
        <a:off x="52196" y="1176514"/>
        <a:ext cx="3352040" cy="964845"/>
      </dsp:txXfrm>
    </dsp:sp>
    <dsp:sp modelId="{9A1F0921-B0AF-40BC-9415-C3C382387AD4}">
      <dsp:nvSpPr>
        <dsp:cNvPr id="0" name=""/>
        <dsp:cNvSpPr/>
      </dsp:nvSpPr>
      <dsp:spPr>
        <a:xfrm rot="5400000">
          <a:off x="6101121" y="-290747"/>
          <a:ext cx="855389" cy="6144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Google , Project Guide</a:t>
          </a:r>
        </a:p>
      </dsp:txBody>
      <dsp:txXfrm rot="-5400000">
        <a:off x="3456432" y="2395699"/>
        <a:ext cx="6103011" cy="771875"/>
      </dsp:txXfrm>
    </dsp:sp>
    <dsp:sp modelId="{B26A34E9-DEA4-407D-9D6C-64B9AF6AEE61}">
      <dsp:nvSpPr>
        <dsp:cNvPr id="0" name=""/>
        <dsp:cNvSpPr/>
      </dsp:nvSpPr>
      <dsp:spPr>
        <a:xfrm>
          <a:off x="0" y="2247017"/>
          <a:ext cx="3456432" cy="10692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LRP/Project</a:t>
          </a:r>
        </a:p>
      </dsp:txBody>
      <dsp:txXfrm>
        <a:off x="52196" y="2299213"/>
        <a:ext cx="3352040" cy="964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395514-DBA0-4CED-89BE-7504CBC7A432}">
      <dsp:nvSpPr>
        <dsp:cNvPr id="0" name=""/>
        <dsp:cNvSpPr/>
      </dsp:nvSpPr>
      <dsp:spPr>
        <a:xfrm>
          <a:off x="720090" y="1230"/>
          <a:ext cx="2550318" cy="15301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himakiran@gmail.com</a:t>
          </a:r>
        </a:p>
      </dsp:txBody>
      <dsp:txXfrm>
        <a:off x="720090" y="1230"/>
        <a:ext cx="2550318" cy="1530191"/>
      </dsp:txXfrm>
    </dsp:sp>
    <dsp:sp modelId="{CA859311-5D60-4C23-8215-E2A3B961A589}">
      <dsp:nvSpPr>
        <dsp:cNvPr id="0" name=""/>
        <dsp:cNvSpPr/>
      </dsp:nvSpPr>
      <dsp:spPr>
        <a:xfrm>
          <a:off x="3525440" y="1230"/>
          <a:ext cx="2550318" cy="15301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+918130905544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SMS only</a:t>
          </a:r>
        </a:p>
      </dsp:txBody>
      <dsp:txXfrm>
        <a:off x="3525440" y="1230"/>
        <a:ext cx="2550318" cy="1530191"/>
      </dsp:txXfrm>
    </dsp:sp>
    <dsp:sp modelId="{C2764FD5-F4FD-48B7-AC49-58329BEF3D17}">
      <dsp:nvSpPr>
        <dsp:cNvPr id="0" name=""/>
        <dsp:cNvSpPr/>
      </dsp:nvSpPr>
      <dsp:spPr>
        <a:xfrm>
          <a:off x="6330791" y="1230"/>
          <a:ext cx="2550318" cy="15301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Office hours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0830-1355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1630-1750</a:t>
          </a:r>
        </a:p>
      </dsp:txBody>
      <dsp:txXfrm>
        <a:off x="6330791" y="1230"/>
        <a:ext cx="2550318" cy="1530191"/>
      </dsp:txXfrm>
    </dsp:sp>
    <dsp:sp modelId="{5429D04B-D3BC-42D0-B5D3-4A45E3106E19}">
      <dsp:nvSpPr>
        <dsp:cNvPr id="0" name=""/>
        <dsp:cNvSpPr/>
      </dsp:nvSpPr>
      <dsp:spPr>
        <a:xfrm>
          <a:off x="3525440" y="1786453"/>
          <a:ext cx="2550318" cy="15301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himakiran.github.io</a:t>
          </a:r>
        </a:p>
      </dsp:txBody>
      <dsp:txXfrm>
        <a:off x="3525440" y="1786453"/>
        <a:ext cx="2550318" cy="1530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0FF0622-75E4-48B8-A617-5428CA5926CE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94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4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889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891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66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59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034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418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7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9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40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1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22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26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7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27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4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FF0622-75E4-48B8-A617-5428CA5926CE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5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 </a:t>
            </a:r>
            <a:r>
              <a:rPr lang="en-US" dirty="0" err="1"/>
              <a:t>Proj</a:t>
            </a:r>
            <a:r>
              <a:rPr lang="en-US" dirty="0"/>
              <a:t> </a:t>
            </a:r>
            <a:r>
              <a:rPr lang="en-US" dirty="0" err="1"/>
              <a:t>Mgt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 H Kumar| ITPM-06</a:t>
            </a:r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Networking Tech , Virtualization and Windows / Linux Server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29 Mar – 29 Apr</a:t>
            </a:r>
          </a:p>
          <a:p>
            <a:r>
              <a:rPr lang="en-US" dirty="0"/>
              <a:t>Lectures:  0830-1355</a:t>
            </a:r>
          </a:p>
          <a:p>
            <a:r>
              <a:rPr lang="en-US" dirty="0"/>
              <a:t>Labs / OTW : 1630-1750</a:t>
            </a:r>
          </a:p>
          <a:p>
            <a:r>
              <a:rPr lang="en-US" dirty="0"/>
              <a:t>Prerequisites: English !!!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409169"/>
              </p:ext>
            </p:extLst>
          </p:nvPr>
        </p:nvGraphicFramePr>
        <p:xfrm>
          <a:off x="1295400" y="2557463"/>
          <a:ext cx="9601197" cy="3073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866">
                <a:tc>
                  <a:txBody>
                    <a:bodyPr/>
                    <a:lstStyle/>
                    <a:p>
                      <a:r>
                        <a:rPr lang="en-US" dirty="0"/>
                        <a:t>Course Objectives</a:t>
                      </a:r>
                    </a:p>
                  </a:txBody>
                  <a:tcPr marL="98125" marR="9812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Results/Outcome</a:t>
                      </a:r>
                      <a:r>
                        <a:rPr lang="en-US" baseline="0" dirty="0"/>
                        <a:t> Expected</a:t>
                      </a:r>
                      <a:endParaRPr lang="en-US" dirty="0"/>
                    </a:p>
                  </a:txBody>
                  <a:tcPr marL="98125" marR="981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Skills Developed</a:t>
                      </a:r>
                      <a:endParaRPr lang="en-US" dirty="0"/>
                    </a:p>
                  </a:txBody>
                  <a:tcPr marL="98125" marR="981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en-US" dirty="0"/>
                        <a:t>Networking</a:t>
                      </a:r>
                    </a:p>
                  </a:txBody>
                  <a:tcPr marL="98125" marR="9812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Ability to install and maintain LAN</a:t>
                      </a:r>
                    </a:p>
                  </a:txBody>
                  <a:tcPr marL="98125" marR="9812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admin beginner</a:t>
                      </a:r>
                    </a:p>
                  </a:txBody>
                  <a:tcPr marL="98125" marR="981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en-US" dirty="0"/>
                        <a:t>Virtualization</a:t>
                      </a:r>
                    </a:p>
                  </a:txBody>
                  <a:tcPr marL="98125" marR="98125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 PC virtualization</a:t>
                      </a:r>
                    </a:p>
                  </a:txBody>
                  <a:tcPr marL="98125" marR="9812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Virtualization beginner</a:t>
                      </a:r>
                    </a:p>
                  </a:txBody>
                  <a:tcPr marL="98125" marR="981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en-US" dirty="0"/>
                        <a:t>Windows Server</a:t>
                      </a:r>
                    </a:p>
                  </a:txBody>
                  <a:tcPr marL="98125" marR="98125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Administer Windows Active Directory server and clients</a:t>
                      </a:r>
                    </a:p>
                  </a:txBody>
                  <a:tcPr marL="98125" marR="9812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sys admin beginner</a:t>
                      </a:r>
                    </a:p>
                  </a:txBody>
                  <a:tcPr marL="98125" marR="981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en-US" dirty="0"/>
                        <a:t>Linux Server</a:t>
                      </a:r>
                    </a:p>
                  </a:txBody>
                  <a:tcPr marL="98125" marR="98125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Administer Linux server and clients</a:t>
                      </a:r>
                    </a:p>
                  </a:txBody>
                  <a:tcPr marL="98125" marR="9812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Linux sys admin beginner</a:t>
                      </a:r>
                    </a:p>
                  </a:txBody>
                  <a:tcPr marL="98125" marR="981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15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Materials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052154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4597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Instructional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Points to Note</a:t>
            </a:r>
          </a:p>
          <a:p>
            <a:pPr lvl="1"/>
            <a:r>
              <a:rPr lang="en-US" dirty="0"/>
              <a:t>Listen to the instructor and actively participate in class.</a:t>
            </a:r>
          </a:p>
          <a:p>
            <a:pPr lvl="1"/>
            <a:r>
              <a:rPr lang="en-US" dirty="0"/>
              <a:t>Do not take notes / minimize note taking.</a:t>
            </a:r>
          </a:p>
          <a:p>
            <a:pPr lvl="1"/>
            <a:r>
              <a:rPr lang="en-US" dirty="0"/>
              <a:t>Maximum effort in Assignments / OTW /Labs.</a:t>
            </a:r>
          </a:p>
          <a:p>
            <a:pPr lvl="1"/>
            <a:r>
              <a:rPr lang="en-US" dirty="0"/>
              <a:t>Links and websites suggested are for reference and not deep study.</a:t>
            </a:r>
          </a:p>
          <a:p>
            <a:pPr lvl="1"/>
            <a:r>
              <a:rPr lang="en-US" dirty="0"/>
              <a:t>Make good and efficient use of Google.</a:t>
            </a:r>
          </a:p>
        </p:txBody>
      </p:sp>
    </p:spTree>
    <p:extLst>
      <p:ext uri="{BB962C8B-B14F-4D97-AF65-F5344CB8AC3E}">
        <p14:creationId xmlns:p14="http://schemas.microsoft.com/office/powerpoint/2010/main" val="423809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Theory assignments</a:t>
            </a:r>
          </a:p>
          <a:p>
            <a:r>
              <a:rPr lang="en-US" dirty="0"/>
              <a:t>Lab assignments</a:t>
            </a:r>
          </a:p>
          <a:p>
            <a:r>
              <a:rPr lang="en-US" dirty="0"/>
              <a:t>Lab Exam</a:t>
            </a:r>
          </a:p>
          <a:p>
            <a:r>
              <a:rPr lang="en-US" dirty="0"/>
              <a:t>Theory Exam</a:t>
            </a:r>
          </a:p>
          <a:p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54275261"/>
              </p:ext>
            </p:extLst>
          </p:nvPr>
        </p:nvGraphicFramePr>
        <p:xfrm>
          <a:off x="6181725" y="2560638"/>
          <a:ext cx="4718050" cy="3309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74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Contact Information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4536522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7394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23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200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Garamond</vt:lpstr>
      <vt:lpstr>Organic</vt:lpstr>
      <vt:lpstr>IT Proj Mgt</vt:lpstr>
      <vt:lpstr>Course Description</vt:lpstr>
      <vt:lpstr>Course Objectives</vt:lpstr>
      <vt:lpstr>Required Materials</vt:lpstr>
      <vt:lpstr>Instructional Methodology</vt:lpstr>
      <vt:lpstr>Assessment Criteria</vt:lpstr>
      <vt:lpstr>Instructor Contact Information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2017-03-26T21:37:11Z</dcterms:created>
  <dcterms:modified xsi:type="dcterms:W3CDTF">2017-03-26T22:18:43Z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