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ENTERPRISE NETWORK</a:t>
            </a:r>
          </a:p>
        </p:txBody>
      </p:sp>
    </p:spTree>
    <p:extLst>
      <p:ext uri="{BB962C8B-B14F-4D97-AF65-F5344CB8AC3E}">
        <p14:creationId xmlns:p14="http://schemas.microsoft.com/office/powerpoint/2010/main" val="241124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enterprise network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590" y="1428750"/>
            <a:ext cx="6786693" cy="5329223"/>
          </a:xfrm>
        </p:spPr>
      </p:pic>
    </p:spTree>
    <p:extLst>
      <p:ext uri="{BB962C8B-B14F-4D97-AF65-F5344CB8AC3E}">
        <p14:creationId xmlns:p14="http://schemas.microsoft.com/office/powerpoint/2010/main" val="177624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networks contain hundreds of sites and support thousands of users worldwide. </a:t>
            </a:r>
          </a:p>
          <a:p>
            <a:r>
              <a:rPr lang="en-US" dirty="0"/>
              <a:t>A well managed network allows users to work reliably. Network documentation is crucial for maintaining the required 99.999 percent uptime. </a:t>
            </a:r>
          </a:p>
          <a:p>
            <a:r>
              <a:rPr lang="en-US" dirty="0"/>
              <a:t>All Internet traffic flows through the enterprise edge, making security considerations necessary. </a:t>
            </a:r>
          </a:p>
          <a:p>
            <a:r>
              <a:rPr lang="en-US" dirty="0"/>
              <a:t>Routers and switches provide connectivity, security, and redundancy while controlling broadcasts and failure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51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</TotalTime>
  <Words>75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oVERVIEW</vt:lpstr>
      <vt:lpstr>An example enterprise network</vt:lpstr>
      <vt:lpstr>Enterprise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himakiran kumar</dc:creator>
  <cp:lastModifiedBy>himakiran kumar</cp:lastModifiedBy>
  <cp:revision>2</cp:revision>
  <dcterms:created xsi:type="dcterms:W3CDTF">2017-03-26T23:40:35Z</dcterms:created>
  <dcterms:modified xsi:type="dcterms:W3CDTF">2017-03-26T23:50:15Z</dcterms:modified>
</cp:coreProperties>
</file>