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9" r:id="rId1"/>
  </p:sldMasterIdLst>
  <p:notesMasterIdLst>
    <p:notesMasterId r:id="rId14"/>
  </p:notesMasterIdLst>
  <p:handoutMasterIdLst>
    <p:handoutMasterId r:id="rId15"/>
  </p:handoutMasterIdLst>
  <p:sldIdLst>
    <p:sldId id="256" r:id="rId2"/>
    <p:sldId id="259" r:id="rId3"/>
    <p:sldId id="261" r:id="rId4"/>
    <p:sldId id="270" r:id="rId5"/>
    <p:sldId id="267" r:id="rId6"/>
    <p:sldId id="262" r:id="rId7"/>
    <p:sldId id="264" r:id="rId8"/>
    <p:sldId id="268" r:id="rId9"/>
    <p:sldId id="269" r:id="rId10"/>
    <p:sldId id="271" r:id="rId11"/>
    <p:sldId id="272"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85DED-E62B-4332-8AE1-D0F32303BC0E}">
          <p14:sldIdLst>
            <p14:sldId id="256"/>
            <p14:sldId id="259"/>
            <p14:sldId id="261"/>
            <p14:sldId id="270"/>
            <p14:sldId id="267"/>
            <p14:sldId id="262"/>
            <p14:sldId id="264"/>
            <p14:sldId id="268"/>
            <p14:sldId id="269"/>
            <p14:sldId id="271"/>
            <p14:sldId id="272"/>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11/30/2022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98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820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0078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06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2985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566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0211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32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94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87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6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07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81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15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865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dirty="0"/>
          </a:p>
        </p:txBody>
      </p:sp>
    </p:spTree>
    <p:extLst>
      <p:ext uri="{BB962C8B-B14F-4D97-AF65-F5344CB8AC3E}">
        <p14:creationId xmlns:p14="http://schemas.microsoft.com/office/powerpoint/2010/main" val="4867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85541"/>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967134" y="1334279"/>
            <a:ext cx="5565826" cy="955696"/>
          </a:xfrm>
        </p:spPr>
        <p:txBody>
          <a:bodyPr>
            <a:noAutofit/>
          </a:bodyPr>
          <a:lstStyle/>
          <a:p>
            <a:r>
              <a:rPr lang="en-US" sz="6000" dirty="0">
                <a:solidFill>
                  <a:schemeClr val="bg1"/>
                </a:solidFill>
              </a:rPr>
              <a:t>INTRODUCTION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3429000"/>
            <a:ext cx="10993546" cy="2961564"/>
          </a:xfrm>
        </p:spPr>
        <p:txBody>
          <a:bodyPr>
            <a:normAutofit/>
          </a:bodyPr>
          <a:lstStyle/>
          <a:p>
            <a:pPr algn="l"/>
            <a:r>
              <a:rPr lang="en-US" dirty="0">
                <a:solidFill>
                  <a:srgbClr val="FFFF00"/>
                </a:solidFill>
              </a:rPr>
              <a:t>NAME-HIMANSHU KUMAR JHA </a:t>
            </a:r>
          </a:p>
          <a:p>
            <a:pPr algn="l"/>
            <a:r>
              <a:rPr lang="en-US" dirty="0">
                <a:solidFill>
                  <a:srgbClr val="FFFF00"/>
                </a:solidFill>
              </a:rPr>
              <a:t>ROLL NO. -227042</a:t>
            </a:r>
          </a:p>
          <a:p>
            <a:pPr algn="l"/>
            <a:r>
              <a:rPr lang="en-US" dirty="0">
                <a:solidFill>
                  <a:srgbClr val="FFFF00"/>
                </a:solidFill>
              </a:rPr>
              <a:t>DISCIPLINE-BTECH CSE(AIML)</a:t>
            </a:r>
          </a:p>
          <a:p>
            <a:pPr algn="l"/>
            <a:r>
              <a:rPr lang="en-US" dirty="0">
                <a:solidFill>
                  <a:srgbClr val="FFFF00"/>
                </a:solidFill>
              </a:rPr>
              <a:t>SEMESTER-1</a:t>
            </a:r>
            <a:r>
              <a:rPr lang="en-US" baseline="30000" dirty="0">
                <a:solidFill>
                  <a:srgbClr val="FFFF00"/>
                </a:solidFill>
              </a:rPr>
              <a:t>st</a:t>
            </a:r>
            <a:r>
              <a:rPr lang="en-US" dirty="0">
                <a:solidFill>
                  <a:srgbClr val="FFFF00"/>
                </a:solidFill>
              </a:rPr>
              <a:t> SEM</a:t>
            </a:r>
          </a:p>
          <a:p>
            <a:pPr algn="l"/>
            <a:r>
              <a:rPr lang="en-US" dirty="0">
                <a:solidFill>
                  <a:srgbClr val="FFFF00"/>
                </a:solidFill>
              </a:rPr>
              <a:t>MENTOR TEACHER- MR. GARVIT VERMA  .</a:t>
            </a:r>
          </a:p>
          <a:p>
            <a:endParaRPr lang="en-US" baseline="30000" dirty="0">
              <a:solidFill>
                <a:srgbClr val="7CEBFF"/>
              </a:solidFill>
            </a:endParaRPr>
          </a:p>
          <a:p>
            <a:endParaRPr lang="en-US" dirty="0">
              <a:solidFill>
                <a:srgbClr val="7CEBFF"/>
              </a:solidFill>
            </a:endParaRPr>
          </a:p>
          <a:p>
            <a:endParaRPr lang="en-US" dirty="0">
              <a:solidFill>
                <a:srgbClr val="7CEBFF"/>
              </a:solidFill>
            </a:endParaRP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9FADEF-B3E2-54EE-6578-C0D5764B3B62}"/>
              </a:ext>
            </a:extLst>
          </p:cNvPr>
          <p:cNvSpPr txBox="1"/>
          <p:nvPr/>
        </p:nvSpPr>
        <p:spPr>
          <a:xfrm>
            <a:off x="3974841" y="1045027"/>
            <a:ext cx="3125755" cy="523220"/>
          </a:xfrm>
          <a:prstGeom prst="rect">
            <a:avLst/>
          </a:prstGeom>
          <a:noFill/>
        </p:spPr>
        <p:txBody>
          <a:bodyPr wrap="square" rtlCol="0">
            <a:spAutoFit/>
          </a:bodyPr>
          <a:lstStyle/>
          <a:p>
            <a:r>
              <a:rPr lang="en-US" sz="2800" dirty="0"/>
              <a:t>REFERENCES</a:t>
            </a:r>
            <a:endParaRPr lang="en-IN" sz="2800" dirty="0"/>
          </a:p>
        </p:txBody>
      </p:sp>
      <p:sp>
        <p:nvSpPr>
          <p:cNvPr id="4" name="TextBox 3">
            <a:extLst>
              <a:ext uri="{FF2B5EF4-FFF2-40B4-BE49-F238E27FC236}">
                <a16:creationId xmlns:a16="http://schemas.microsoft.com/office/drawing/2014/main" id="{75DF539B-CEE5-C818-9F51-52830DB0EFCF}"/>
              </a:ext>
            </a:extLst>
          </p:cNvPr>
          <p:cNvSpPr txBox="1"/>
          <p:nvPr/>
        </p:nvSpPr>
        <p:spPr>
          <a:xfrm>
            <a:off x="2108718" y="2220686"/>
            <a:ext cx="4991878" cy="1477328"/>
          </a:xfrm>
          <a:prstGeom prst="rect">
            <a:avLst/>
          </a:prstGeom>
          <a:noFill/>
        </p:spPr>
        <p:txBody>
          <a:bodyPr wrap="square" rtlCol="0">
            <a:spAutoFit/>
          </a:bodyPr>
          <a:lstStyle/>
          <a:p>
            <a:r>
              <a:rPr lang="en-US" dirty="0"/>
              <a:t>1.GOOGLE</a:t>
            </a:r>
          </a:p>
          <a:p>
            <a:r>
              <a:rPr lang="en-US" dirty="0"/>
              <a:t>2.YOUTUBE</a:t>
            </a:r>
          </a:p>
          <a:p>
            <a:r>
              <a:rPr lang="en-US" dirty="0"/>
              <a:t>3.MR. GARVIT VARMA SIR</a:t>
            </a:r>
          </a:p>
          <a:p>
            <a:r>
              <a:rPr lang="en-US" dirty="0"/>
              <a:t>4.W3 SCHOOL </a:t>
            </a:r>
          </a:p>
          <a:p>
            <a:r>
              <a:rPr lang="en-US" dirty="0"/>
              <a:t>5.UDEMY</a:t>
            </a:r>
          </a:p>
        </p:txBody>
      </p:sp>
    </p:spTree>
    <p:extLst>
      <p:ext uri="{BB962C8B-B14F-4D97-AF65-F5344CB8AC3E}">
        <p14:creationId xmlns:p14="http://schemas.microsoft.com/office/powerpoint/2010/main" val="135710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86C4-79B6-2FC5-6E81-9902A9921321}"/>
              </a:ext>
            </a:extLst>
          </p:cNvPr>
          <p:cNvSpPr txBox="1"/>
          <p:nvPr/>
        </p:nvSpPr>
        <p:spPr>
          <a:xfrm>
            <a:off x="4021494" y="653143"/>
            <a:ext cx="3918857" cy="523220"/>
          </a:xfrm>
          <a:prstGeom prst="rect">
            <a:avLst/>
          </a:prstGeom>
          <a:noFill/>
        </p:spPr>
        <p:txBody>
          <a:bodyPr wrap="square" rtlCol="0">
            <a:spAutoFit/>
          </a:bodyPr>
          <a:lstStyle/>
          <a:p>
            <a:r>
              <a:rPr lang="en-US" sz="2800" dirty="0"/>
              <a:t>Conclusion </a:t>
            </a:r>
            <a:endParaRPr lang="en-IN" sz="2800" dirty="0"/>
          </a:p>
        </p:txBody>
      </p:sp>
      <p:sp>
        <p:nvSpPr>
          <p:cNvPr id="3" name="TextBox 2">
            <a:extLst>
              <a:ext uri="{FF2B5EF4-FFF2-40B4-BE49-F238E27FC236}">
                <a16:creationId xmlns:a16="http://schemas.microsoft.com/office/drawing/2014/main" id="{683F349F-EAC0-7BB0-CDBF-667B62E31891}"/>
              </a:ext>
            </a:extLst>
          </p:cNvPr>
          <p:cNvSpPr txBox="1"/>
          <p:nvPr/>
        </p:nvSpPr>
        <p:spPr>
          <a:xfrm>
            <a:off x="606490" y="2090057"/>
            <a:ext cx="8770775" cy="1200329"/>
          </a:xfrm>
          <a:prstGeom prst="rect">
            <a:avLst/>
          </a:prstGeom>
          <a:noFill/>
        </p:spPr>
        <p:txBody>
          <a:bodyPr wrap="square" rtlCol="0">
            <a:spAutoFit/>
          </a:bodyPr>
          <a:lstStyle/>
          <a:p>
            <a:r>
              <a:rPr lang="en-US" dirty="0"/>
              <a:t>-This website makes easy to compare prices from different website products .</a:t>
            </a:r>
          </a:p>
          <a:p>
            <a:r>
              <a:rPr lang="en-US" dirty="0"/>
              <a:t>-Its is very easy to buy products from our website.</a:t>
            </a:r>
          </a:p>
          <a:p>
            <a:r>
              <a:rPr lang="en-US" dirty="0"/>
              <a:t>-By affiliation we can earn some revenue</a:t>
            </a:r>
          </a:p>
          <a:p>
            <a:endParaRPr lang="en-IN" dirty="0"/>
          </a:p>
        </p:txBody>
      </p:sp>
    </p:spTree>
    <p:extLst>
      <p:ext uri="{BB962C8B-B14F-4D97-AF65-F5344CB8AC3E}">
        <p14:creationId xmlns:p14="http://schemas.microsoft.com/office/powerpoint/2010/main" val="388536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6419088" y="1419226"/>
            <a:ext cx="4958763" cy="1746762"/>
          </a:xfrm>
        </p:spPr>
        <p:txBody>
          <a:bodyPr>
            <a:normAutofit/>
          </a:bodyPr>
          <a:lstStyle/>
          <a:p>
            <a:r>
              <a:rPr lang="en-US" dirty="0">
                <a:solidFill>
                  <a:srgbClr val="00B050"/>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7982712" y="3505095"/>
            <a:ext cx="3395139" cy="609705"/>
          </a:xfrm>
        </p:spPr>
        <p:txBody>
          <a:bodyPr>
            <a:normAutofit/>
          </a:bodyPr>
          <a:lstStyle/>
          <a:p>
            <a:r>
              <a:rPr lang="en-US" dirty="0">
                <a:solidFill>
                  <a:schemeClr val="bg2"/>
                </a:solidFill>
              </a:rPr>
              <a:t>Himanshu_227042@saitm.com</a:t>
            </a: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159740" y="1022203"/>
            <a:ext cx="7213600" cy="908595"/>
          </a:xfrm>
        </p:spPr>
        <p:txBody>
          <a:bodyPr anchor="ctr">
            <a:normAutofit/>
          </a:bodyPr>
          <a:lstStyle/>
          <a:p>
            <a:pPr algn="ctr"/>
            <a:r>
              <a:rPr lang="en-US" dirty="0">
                <a:solidFill>
                  <a:srgbClr val="FF0000"/>
                </a:solidFill>
                <a:latin typeface="Baskerville Old Face" panose="02020602080505020303" pitchFamily="18" charset="0"/>
              </a:rPr>
              <a:t>Index</a:t>
            </a:r>
          </a:p>
        </p:txBody>
      </p:sp>
      <p:sp>
        <p:nvSpPr>
          <p:cNvPr id="4" name="Content Placeholder 3">
            <a:extLst>
              <a:ext uri="{FF2B5EF4-FFF2-40B4-BE49-F238E27FC236}">
                <a16:creationId xmlns:a16="http://schemas.microsoft.com/office/drawing/2014/main" id="{64621130-B267-AD5A-2AD7-05C3177DF21B}"/>
              </a:ext>
            </a:extLst>
          </p:cNvPr>
          <p:cNvSpPr>
            <a:spLocks noGrp="1"/>
          </p:cNvSpPr>
          <p:nvPr>
            <p:ph idx="1"/>
          </p:nvPr>
        </p:nvSpPr>
        <p:spPr>
          <a:xfrm>
            <a:off x="723987" y="1843349"/>
            <a:ext cx="8596668" cy="3880773"/>
          </a:xfrm>
        </p:spPr>
        <p:txBody>
          <a:bodyPr>
            <a:normAutofit fontScale="92500" lnSpcReduction="20000"/>
          </a:bodyPr>
          <a:lstStyle/>
          <a:p>
            <a:pPr marL="457200" indent="-457200">
              <a:buFont typeface="+mj-lt"/>
              <a:buAutoNum type="arabicPeriod"/>
            </a:pPr>
            <a:r>
              <a:rPr lang="en-US" sz="2500" dirty="0">
                <a:solidFill>
                  <a:srgbClr val="FFC000"/>
                </a:solidFill>
              </a:rPr>
              <a:t>Introduction to project</a:t>
            </a:r>
          </a:p>
          <a:p>
            <a:pPr marL="457200" indent="-457200">
              <a:buFont typeface="+mj-lt"/>
              <a:buAutoNum type="arabicPeriod"/>
            </a:pPr>
            <a:r>
              <a:rPr lang="en-US" sz="2500" dirty="0">
                <a:solidFill>
                  <a:srgbClr val="FFC000"/>
                </a:solidFill>
              </a:rPr>
              <a:t>Objective</a:t>
            </a:r>
          </a:p>
          <a:p>
            <a:pPr marL="457200" indent="-457200">
              <a:buFont typeface="+mj-lt"/>
              <a:buAutoNum type="arabicPeriod"/>
            </a:pPr>
            <a:r>
              <a:rPr lang="en-US" sz="2500" dirty="0">
                <a:solidFill>
                  <a:srgbClr val="FFC000"/>
                </a:solidFill>
              </a:rPr>
              <a:t>navbar</a:t>
            </a:r>
          </a:p>
          <a:p>
            <a:pPr marL="457200" indent="-457200">
              <a:buFont typeface="+mj-lt"/>
              <a:buAutoNum type="arabicPeriod"/>
            </a:pPr>
            <a:r>
              <a:rPr lang="en-US" sz="2500" dirty="0">
                <a:solidFill>
                  <a:srgbClr val="FFC000"/>
                </a:solidFill>
              </a:rPr>
              <a:t>About homepage</a:t>
            </a:r>
          </a:p>
          <a:p>
            <a:pPr marL="457200" indent="-457200">
              <a:buFont typeface="+mj-lt"/>
              <a:buAutoNum type="arabicPeriod"/>
            </a:pPr>
            <a:r>
              <a:rPr lang="en-US" sz="2500" dirty="0">
                <a:solidFill>
                  <a:srgbClr val="FFC000"/>
                </a:solidFill>
              </a:rPr>
              <a:t>ADVERTISING PRODUCTS </a:t>
            </a:r>
          </a:p>
          <a:p>
            <a:pPr marL="457200" indent="-457200">
              <a:buFont typeface="+mj-lt"/>
              <a:buAutoNum type="arabicPeriod"/>
            </a:pPr>
            <a:r>
              <a:rPr lang="en-US" sz="2500" dirty="0">
                <a:solidFill>
                  <a:srgbClr val="FFC000"/>
                </a:solidFill>
              </a:rPr>
              <a:t>ADDING LINK TO IMAGE</a:t>
            </a:r>
          </a:p>
          <a:p>
            <a:pPr marL="457200" indent="-457200">
              <a:buFont typeface="+mj-lt"/>
              <a:buAutoNum type="arabicPeriod"/>
            </a:pPr>
            <a:r>
              <a:rPr lang="en-US" sz="2500" dirty="0">
                <a:solidFill>
                  <a:srgbClr val="FFC000"/>
                </a:solidFill>
              </a:rPr>
              <a:t>Application of software tools</a:t>
            </a:r>
          </a:p>
          <a:p>
            <a:pPr marL="457200" indent="-457200">
              <a:buFont typeface="+mj-lt"/>
              <a:buAutoNum type="arabicPeriod"/>
            </a:pPr>
            <a:r>
              <a:rPr lang="en-US" sz="2400" dirty="0">
                <a:solidFill>
                  <a:srgbClr val="FFC000"/>
                </a:solidFill>
              </a:rPr>
              <a:t>REFERENCES</a:t>
            </a:r>
          </a:p>
          <a:p>
            <a:pPr marL="457200" indent="-457200">
              <a:buFont typeface="+mj-lt"/>
              <a:buAutoNum type="arabicPeriod"/>
            </a:pPr>
            <a:r>
              <a:rPr lang="en-US" sz="2500">
                <a:solidFill>
                  <a:srgbClr val="FFC000"/>
                </a:solidFill>
              </a:rPr>
              <a:t>CONCLUSION</a:t>
            </a:r>
            <a:endParaRPr lang="en-US" sz="2500" dirty="0">
              <a:solidFill>
                <a:srgbClr val="FFC000"/>
              </a:solidFill>
            </a:endParaRPr>
          </a:p>
          <a:p>
            <a:pPr marL="457200" indent="-457200">
              <a:buFont typeface="+mj-lt"/>
              <a:buAutoNum type="arabicPeriod"/>
            </a:pPr>
            <a:endParaRPr lang="en-US" sz="2500" dirty="0">
              <a:solidFill>
                <a:srgbClr val="FFC000"/>
              </a:solidFill>
            </a:endParaRPr>
          </a:p>
          <a:p>
            <a:pPr marL="0" indent="0">
              <a:buNone/>
            </a:pPr>
            <a:endParaRPr lang="en-IN" sz="3000" dirty="0"/>
          </a:p>
        </p:txBody>
      </p:sp>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6F27-6670-B62D-2564-64761AEC9B22}"/>
              </a:ext>
            </a:extLst>
          </p:cNvPr>
          <p:cNvSpPr>
            <a:spLocks noGrp="1"/>
          </p:cNvSpPr>
          <p:nvPr>
            <p:ph type="title"/>
          </p:nvPr>
        </p:nvSpPr>
        <p:spPr/>
        <p:txBody>
          <a:bodyPr/>
          <a:lstStyle/>
          <a:p>
            <a:r>
              <a:rPr lang="en-US" dirty="0"/>
              <a:t>Introduction to project</a:t>
            </a:r>
            <a:endParaRPr lang="en-IN" dirty="0"/>
          </a:p>
        </p:txBody>
      </p:sp>
      <p:sp>
        <p:nvSpPr>
          <p:cNvPr id="3" name="Content Placeholder 2">
            <a:extLst>
              <a:ext uri="{FF2B5EF4-FFF2-40B4-BE49-F238E27FC236}">
                <a16:creationId xmlns:a16="http://schemas.microsoft.com/office/drawing/2014/main" id="{5F85FB80-94E0-4E79-F972-DEFC031EF592}"/>
              </a:ext>
            </a:extLst>
          </p:cNvPr>
          <p:cNvSpPr>
            <a:spLocks noGrp="1"/>
          </p:cNvSpPr>
          <p:nvPr>
            <p:ph idx="1"/>
          </p:nvPr>
        </p:nvSpPr>
        <p:spPr>
          <a:xfrm>
            <a:off x="251927" y="1446245"/>
            <a:ext cx="9022075" cy="4595117"/>
          </a:xfrm>
        </p:spPr>
        <p:txBody>
          <a:bodyPr>
            <a:noAutofit/>
          </a:bodyPr>
          <a:lstStyle/>
          <a:p>
            <a:pPr marL="400050" lvl="1" indent="0" algn="just">
              <a:buNone/>
            </a:pPr>
            <a:r>
              <a:rPr lang="en-US" sz="2800" dirty="0"/>
              <a:t>This project is a website made by using HTML &amp; CSS. The theme of this website is affiliate marketing. Affiliate marketing is the online marketing of any products and when anybody buys the product redirected by that link the website owner gets some credit amount . Every big company has an  Affiliate marketing program in which anyone can enroll and then the company gives them the product link using which the host will get money.</a:t>
            </a:r>
            <a:endParaRPr lang="en-IN" sz="2800" dirty="0"/>
          </a:p>
        </p:txBody>
      </p:sp>
    </p:spTree>
    <p:extLst>
      <p:ext uri="{BB962C8B-B14F-4D97-AF65-F5344CB8AC3E}">
        <p14:creationId xmlns:p14="http://schemas.microsoft.com/office/powerpoint/2010/main" val="221034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F885E-AE2A-0AEA-BFD1-474B89AEB4C0}"/>
              </a:ext>
            </a:extLst>
          </p:cNvPr>
          <p:cNvSpPr txBox="1"/>
          <p:nvPr/>
        </p:nvSpPr>
        <p:spPr>
          <a:xfrm>
            <a:off x="4236099" y="914400"/>
            <a:ext cx="3163077" cy="800219"/>
          </a:xfrm>
          <a:prstGeom prst="rect">
            <a:avLst/>
          </a:prstGeom>
          <a:noFill/>
        </p:spPr>
        <p:txBody>
          <a:bodyPr wrap="square" rtlCol="0">
            <a:spAutoFit/>
          </a:bodyPr>
          <a:lstStyle/>
          <a:p>
            <a:r>
              <a:rPr lang="en-US" sz="2800" dirty="0"/>
              <a:t>Objective </a:t>
            </a:r>
          </a:p>
          <a:p>
            <a:endParaRPr lang="en-IN" dirty="0"/>
          </a:p>
        </p:txBody>
      </p:sp>
      <p:sp>
        <p:nvSpPr>
          <p:cNvPr id="5" name="TextBox 4">
            <a:extLst>
              <a:ext uri="{FF2B5EF4-FFF2-40B4-BE49-F238E27FC236}">
                <a16:creationId xmlns:a16="http://schemas.microsoft.com/office/drawing/2014/main" id="{E83437DD-380E-DEB5-FC93-F64329FD1002}"/>
              </a:ext>
            </a:extLst>
          </p:cNvPr>
          <p:cNvSpPr txBox="1"/>
          <p:nvPr/>
        </p:nvSpPr>
        <p:spPr>
          <a:xfrm>
            <a:off x="1530220" y="1987420"/>
            <a:ext cx="7959013" cy="3539430"/>
          </a:xfrm>
          <a:prstGeom prst="rect">
            <a:avLst/>
          </a:prstGeom>
          <a:noFill/>
        </p:spPr>
        <p:txBody>
          <a:bodyPr wrap="square" rtlCol="0">
            <a:spAutoFit/>
          </a:bodyPr>
          <a:lstStyle/>
          <a:p>
            <a:r>
              <a:rPr lang="en-US" sz="2800" dirty="0"/>
              <a:t>This website is affiliate marketing this website makes easy for any individual to search their product they want to buy .This  website is affiliated with many e-</a:t>
            </a:r>
            <a:r>
              <a:rPr lang="en-US" sz="2800" dirty="0" err="1"/>
              <a:t>commerse</a:t>
            </a:r>
            <a:r>
              <a:rPr lang="en-US" sz="2800" dirty="0"/>
              <a:t> companies , hence making </a:t>
            </a:r>
            <a:r>
              <a:rPr lang="en-US" sz="2800" dirty="0" err="1"/>
              <a:t>esay</a:t>
            </a:r>
            <a:r>
              <a:rPr lang="en-US" sz="2800" dirty="0"/>
              <a:t> otherwise its becomes very complicated for an individual to roam around various websites to buy a single product.</a:t>
            </a:r>
          </a:p>
          <a:p>
            <a:endParaRPr lang="en-IN" sz="2800" dirty="0"/>
          </a:p>
        </p:txBody>
      </p:sp>
    </p:spTree>
    <p:extLst>
      <p:ext uri="{BB962C8B-B14F-4D97-AF65-F5344CB8AC3E}">
        <p14:creationId xmlns:p14="http://schemas.microsoft.com/office/powerpoint/2010/main" val="235582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4C526E-0C95-EAE6-3C71-47099A261D1E}"/>
              </a:ext>
            </a:extLst>
          </p:cNvPr>
          <p:cNvSpPr txBox="1"/>
          <p:nvPr/>
        </p:nvSpPr>
        <p:spPr>
          <a:xfrm>
            <a:off x="4665306" y="933061"/>
            <a:ext cx="1642188" cy="523220"/>
          </a:xfrm>
          <a:prstGeom prst="rect">
            <a:avLst/>
          </a:prstGeom>
          <a:noFill/>
        </p:spPr>
        <p:txBody>
          <a:bodyPr wrap="square">
            <a:spAutoFit/>
          </a:bodyPr>
          <a:lstStyle/>
          <a:p>
            <a:r>
              <a:rPr lang="en-US" sz="2800" dirty="0"/>
              <a:t>NAVBAR</a:t>
            </a:r>
            <a:endParaRPr lang="en-IN" sz="2800" dirty="0"/>
          </a:p>
        </p:txBody>
      </p:sp>
      <p:pic>
        <p:nvPicPr>
          <p:cNvPr id="7" name="Picture 6">
            <a:extLst>
              <a:ext uri="{FF2B5EF4-FFF2-40B4-BE49-F238E27FC236}">
                <a16:creationId xmlns:a16="http://schemas.microsoft.com/office/drawing/2014/main" id="{4A4914E5-3D43-C7EB-51A6-FB5760471DED}"/>
              </a:ext>
            </a:extLst>
          </p:cNvPr>
          <p:cNvPicPr>
            <a:picLocks noChangeAspect="1"/>
          </p:cNvPicPr>
          <p:nvPr/>
        </p:nvPicPr>
        <p:blipFill>
          <a:blip r:embed="rId2"/>
          <a:stretch>
            <a:fillRect/>
          </a:stretch>
        </p:blipFill>
        <p:spPr>
          <a:xfrm>
            <a:off x="681573" y="2444620"/>
            <a:ext cx="9609653" cy="2547257"/>
          </a:xfrm>
          <a:prstGeom prst="rect">
            <a:avLst/>
          </a:prstGeom>
        </p:spPr>
      </p:pic>
    </p:spTree>
    <p:extLst>
      <p:ext uri="{BB962C8B-B14F-4D97-AF65-F5344CB8AC3E}">
        <p14:creationId xmlns:p14="http://schemas.microsoft.com/office/powerpoint/2010/main" val="339250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1C55-9EF4-BFA7-3942-5B75B25767E2}"/>
              </a:ext>
            </a:extLst>
          </p:cNvPr>
          <p:cNvSpPr>
            <a:spLocks noGrp="1"/>
          </p:cNvSpPr>
          <p:nvPr>
            <p:ph type="title"/>
          </p:nvPr>
        </p:nvSpPr>
        <p:spPr>
          <a:xfrm>
            <a:off x="3051111" y="434083"/>
            <a:ext cx="4040154" cy="727787"/>
          </a:xfrm>
        </p:spPr>
        <p:txBody>
          <a:bodyPr/>
          <a:lstStyle/>
          <a:p>
            <a:r>
              <a:rPr lang="en-US" dirty="0"/>
              <a:t>ABOUT HOMEPAGE</a:t>
            </a:r>
            <a:endParaRPr lang="en-IN" dirty="0"/>
          </a:p>
        </p:txBody>
      </p:sp>
      <p:pic>
        <p:nvPicPr>
          <p:cNvPr id="21" name="Content Placeholder 14">
            <a:extLst>
              <a:ext uri="{FF2B5EF4-FFF2-40B4-BE49-F238E27FC236}">
                <a16:creationId xmlns:a16="http://schemas.microsoft.com/office/drawing/2014/main" id="{CC7C98EB-69C5-5357-C5F0-588D6609C579}"/>
              </a:ext>
            </a:extLst>
          </p:cNvPr>
          <p:cNvPicPr>
            <a:picLocks noGrp="1" noChangeAspect="1"/>
          </p:cNvPicPr>
          <p:nvPr>
            <p:ph idx="1"/>
          </p:nvPr>
        </p:nvPicPr>
        <p:blipFill>
          <a:blip r:embed="rId2"/>
          <a:stretch>
            <a:fillRect/>
          </a:stretch>
        </p:blipFill>
        <p:spPr>
          <a:xfrm>
            <a:off x="1408922" y="1352938"/>
            <a:ext cx="9881119" cy="5070979"/>
          </a:xfrm>
          <a:prstGeom prst="rect">
            <a:avLst/>
          </a:prstGeom>
        </p:spPr>
      </p:pic>
    </p:spTree>
    <p:extLst>
      <p:ext uri="{BB962C8B-B14F-4D97-AF65-F5344CB8AC3E}">
        <p14:creationId xmlns:p14="http://schemas.microsoft.com/office/powerpoint/2010/main" val="116259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49F4-56AA-7749-1FB8-88094EDFC3F9}"/>
              </a:ext>
            </a:extLst>
          </p:cNvPr>
          <p:cNvSpPr>
            <a:spLocks noGrp="1"/>
          </p:cNvSpPr>
          <p:nvPr>
            <p:ph type="title" idx="4294967295"/>
          </p:nvPr>
        </p:nvSpPr>
        <p:spPr>
          <a:xfrm>
            <a:off x="1014984" y="646176"/>
            <a:ext cx="9517063" cy="1320800"/>
          </a:xfrm>
        </p:spPr>
        <p:txBody>
          <a:bodyPr>
            <a:normAutofit fontScale="90000"/>
          </a:bodyPr>
          <a:lstStyle/>
          <a:p>
            <a:r>
              <a:rPr lang="en-US" dirty="0">
                <a:solidFill>
                  <a:srgbClr val="FFC000"/>
                </a:solidFill>
              </a:rPr>
              <a:t>P</a:t>
            </a:r>
            <a:r>
              <a:rPr lang="en-US" sz="3600" dirty="0">
                <a:solidFill>
                  <a:srgbClr val="FFC000"/>
                </a:solidFill>
              </a:rPr>
              <a:t>utting the advertisement on webpage with image </a:t>
            </a:r>
            <a:br>
              <a:rPr lang="en-US" sz="3600" dirty="0">
                <a:solidFill>
                  <a:srgbClr val="FFC000"/>
                </a:solidFill>
              </a:rPr>
            </a:br>
            <a:endParaRPr lang="en-IN" dirty="0"/>
          </a:p>
        </p:txBody>
      </p:sp>
      <p:pic>
        <p:nvPicPr>
          <p:cNvPr id="7" name="Picture 6">
            <a:extLst>
              <a:ext uri="{FF2B5EF4-FFF2-40B4-BE49-F238E27FC236}">
                <a16:creationId xmlns:a16="http://schemas.microsoft.com/office/drawing/2014/main" id="{A4E249AC-8E43-61CA-26F7-83F6EAA7ADF3}"/>
              </a:ext>
            </a:extLst>
          </p:cNvPr>
          <p:cNvPicPr>
            <a:picLocks noChangeAspect="1"/>
          </p:cNvPicPr>
          <p:nvPr/>
        </p:nvPicPr>
        <p:blipFill>
          <a:blip r:embed="rId2"/>
          <a:stretch>
            <a:fillRect/>
          </a:stretch>
        </p:blipFill>
        <p:spPr>
          <a:xfrm>
            <a:off x="147828" y="2244361"/>
            <a:ext cx="11896344" cy="3228813"/>
          </a:xfrm>
          <a:prstGeom prst="rect">
            <a:avLst/>
          </a:prstGeom>
        </p:spPr>
      </p:pic>
    </p:spTree>
    <p:extLst>
      <p:ext uri="{BB962C8B-B14F-4D97-AF65-F5344CB8AC3E}">
        <p14:creationId xmlns:p14="http://schemas.microsoft.com/office/powerpoint/2010/main" val="72854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9F2914-E846-1E22-DF1B-F5FA96E374B6}"/>
              </a:ext>
            </a:extLst>
          </p:cNvPr>
          <p:cNvPicPr>
            <a:picLocks noChangeAspect="1"/>
          </p:cNvPicPr>
          <p:nvPr/>
        </p:nvPicPr>
        <p:blipFill>
          <a:blip r:embed="rId2"/>
          <a:stretch>
            <a:fillRect/>
          </a:stretch>
        </p:blipFill>
        <p:spPr>
          <a:xfrm>
            <a:off x="0" y="1651518"/>
            <a:ext cx="10898155" cy="4766974"/>
          </a:xfrm>
          <a:prstGeom prst="rect">
            <a:avLst/>
          </a:prstGeom>
        </p:spPr>
      </p:pic>
      <p:sp>
        <p:nvSpPr>
          <p:cNvPr id="10" name="TextBox 9">
            <a:extLst>
              <a:ext uri="{FF2B5EF4-FFF2-40B4-BE49-F238E27FC236}">
                <a16:creationId xmlns:a16="http://schemas.microsoft.com/office/drawing/2014/main" id="{4B8FE19C-41F6-24F0-311C-1B15658EF991}"/>
              </a:ext>
            </a:extLst>
          </p:cNvPr>
          <p:cNvSpPr txBox="1"/>
          <p:nvPr/>
        </p:nvSpPr>
        <p:spPr>
          <a:xfrm>
            <a:off x="3704252" y="527375"/>
            <a:ext cx="4152123" cy="523220"/>
          </a:xfrm>
          <a:prstGeom prst="rect">
            <a:avLst/>
          </a:prstGeom>
          <a:noFill/>
        </p:spPr>
        <p:txBody>
          <a:bodyPr wrap="square">
            <a:spAutoFit/>
          </a:bodyPr>
          <a:lstStyle/>
          <a:p>
            <a:r>
              <a:rPr lang="en-US" sz="2800" dirty="0">
                <a:solidFill>
                  <a:srgbClr val="FFC000"/>
                </a:solidFill>
              </a:rPr>
              <a:t>ADDING LINK TO IMAGE</a:t>
            </a:r>
          </a:p>
        </p:txBody>
      </p:sp>
    </p:spTree>
    <p:extLst>
      <p:ext uri="{BB962C8B-B14F-4D97-AF65-F5344CB8AC3E}">
        <p14:creationId xmlns:p14="http://schemas.microsoft.com/office/powerpoint/2010/main" val="402853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48D3A7-90D7-3B5A-8165-9BC3E82FA01A}"/>
              </a:ext>
            </a:extLst>
          </p:cNvPr>
          <p:cNvSpPr txBox="1"/>
          <p:nvPr/>
        </p:nvSpPr>
        <p:spPr>
          <a:xfrm>
            <a:off x="2948473" y="907015"/>
            <a:ext cx="6102220" cy="523220"/>
          </a:xfrm>
          <a:prstGeom prst="rect">
            <a:avLst/>
          </a:prstGeom>
          <a:noFill/>
        </p:spPr>
        <p:txBody>
          <a:bodyPr wrap="square">
            <a:spAutoFit/>
          </a:bodyPr>
          <a:lstStyle/>
          <a:p>
            <a:r>
              <a:rPr lang="en-US" sz="2800" dirty="0">
                <a:solidFill>
                  <a:srgbClr val="FFC000"/>
                </a:solidFill>
              </a:rPr>
              <a:t>Application of software tools</a:t>
            </a:r>
          </a:p>
        </p:txBody>
      </p:sp>
      <p:sp>
        <p:nvSpPr>
          <p:cNvPr id="9" name="TextBox 8">
            <a:extLst>
              <a:ext uri="{FF2B5EF4-FFF2-40B4-BE49-F238E27FC236}">
                <a16:creationId xmlns:a16="http://schemas.microsoft.com/office/drawing/2014/main" id="{0CC955F6-3205-3FB4-F316-DDE5482E9071}"/>
              </a:ext>
            </a:extLst>
          </p:cNvPr>
          <p:cNvSpPr txBox="1"/>
          <p:nvPr/>
        </p:nvSpPr>
        <p:spPr>
          <a:xfrm>
            <a:off x="3275045" y="2304661"/>
            <a:ext cx="4245428" cy="923330"/>
          </a:xfrm>
          <a:prstGeom prst="rect">
            <a:avLst/>
          </a:prstGeom>
          <a:noFill/>
        </p:spPr>
        <p:txBody>
          <a:bodyPr wrap="square" rtlCol="0">
            <a:spAutoFit/>
          </a:bodyPr>
          <a:lstStyle/>
          <a:p>
            <a:r>
              <a:rPr lang="en-US" dirty="0"/>
              <a:t>1.V.S code</a:t>
            </a:r>
          </a:p>
          <a:p>
            <a:r>
              <a:rPr lang="en-US" dirty="0"/>
              <a:t>2.</a:t>
            </a:r>
            <a:r>
              <a:rPr lang="en-IN" dirty="0"/>
              <a:t>Google chrome</a:t>
            </a:r>
          </a:p>
          <a:p>
            <a:r>
              <a:rPr lang="en-IN" dirty="0"/>
              <a:t>3.Github  </a:t>
            </a:r>
            <a:endParaRPr lang="en-US" dirty="0"/>
          </a:p>
        </p:txBody>
      </p:sp>
    </p:spTree>
    <p:extLst>
      <p:ext uri="{BB962C8B-B14F-4D97-AF65-F5344CB8AC3E}">
        <p14:creationId xmlns:p14="http://schemas.microsoft.com/office/powerpoint/2010/main" val="21979861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TotalTime>
  <Words>276</Words>
  <Application>Microsoft Office PowerPoint</Application>
  <PresentationFormat>Widescreen</PresentationFormat>
  <Paragraphs>45</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Baskerville Old Face</vt:lpstr>
      <vt:lpstr>Calibri</vt:lpstr>
      <vt:lpstr>Trebuchet MS</vt:lpstr>
      <vt:lpstr>Wingdings 3</vt:lpstr>
      <vt:lpstr>Facet</vt:lpstr>
      <vt:lpstr>INTRODUCTION  </vt:lpstr>
      <vt:lpstr>Index</vt:lpstr>
      <vt:lpstr>Introduction to project</vt:lpstr>
      <vt:lpstr>PowerPoint Presentation</vt:lpstr>
      <vt:lpstr>PowerPoint Presentation</vt:lpstr>
      <vt:lpstr>ABOUT HOMEPAGE</vt:lpstr>
      <vt:lpstr>Putting the advertisement on webpage with image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Himanshu Jha</dc:creator>
  <cp:lastModifiedBy>Himanshu Jha</cp:lastModifiedBy>
  <cp:revision>11</cp:revision>
  <dcterms:created xsi:type="dcterms:W3CDTF">2022-11-30T11:49:16Z</dcterms:created>
  <dcterms:modified xsi:type="dcterms:W3CDTF">2022-11-30T16:27:52Z</dcterms:modified>
</cp:coreProperties>
</file>