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38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3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2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29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0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7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1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6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8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3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8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2178F3-F22A-41D1-854C-7D8C9E2B12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5CA615-DB13-4135-9122-1DBB451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8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893E6B-42C5-4F63-9CEE-05B70D1C3F8D}"/>
              </a:ext>
            </a:extLst>
          </p:cNvPr>
          <p:cNvSpPr/>
          <p:nvPr/>
        </p:nvSpPr>
        <p:spPr>
          <a:xfrm>
            <a:off x="2763914" y="3559946"/>
            <a:ext cx="6664172" cy="1145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App Demonstration Video –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D8CBF-D724-400D-BDB2-AC3378C58062}"/>
              </a:ext>
            </a:extLst>
          </p:cNvPr>
          <p:cNvSpPr/>
          <p:nvPr/>
        </p:nvSpPr>
        <p:spPr>
          <a:xfrm>
            <a:off x="6415596" y="226382"/>
            <a:ext cx="5477523" cy="661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BSc. Computer Science &amp; Software Engineering</a:t>
            </a:r>
          </a:p>
          <a:p>
            <a:pPr algn="r"/>
            <a:r>
              <a:rPr lang="en-US" sz="16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CIS099-2 - Assignment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B3FF0-C29F-4B97-9C0C-AF81FB73D143}"/>
              </a:ext>
            </a:extLst>
          </p:cNvPr>
          <p:cNvSpPr/>
          <p:nvPr/>
        </p:nvSpPr>
        <p:spPr>
          <a:xfrm>
            <a:off x="183472" y="226382"/>
            <a:ext cx="5477523" cy="1007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Himal Neupane</a:t>
            </a:r>
          </a:p>
          <a:p>
            <a:pPr algn="l"/>
            <a:r>
              <a:rPr 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University ID: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19178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600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6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893E6B-42C5-4F63-9CEE-05B70D1C3F8D}"/>
              </a:ext>
            </a:extLst>
          </p:cNvPr>
          <p:cNvSpPr/>
          <p:nvPr/>
        </p:nvSpPr>
        <p:spPr>
          <a:xfrm>
            <a:off x="2763914" y="3733058"/>
            <a:ext cx="6664172" cy="114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D8CBF-D724-400D-BDB2-AC3378C58062}"/>
              </a:ext>
            </a:extLst>
          </p:cNvPr>
          <p:cNvSpPr/>
          <p:nvPr/>
        </p:nvSpPr>
        <p:spPr>
          <a:xfrm>
            <a:off x="6415596" y="226382"/>
            <a:ext cx="5477523" cy="661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BSc. Computer Science &amp; Software Engineering</a:t>
            </a:r>
          </a:p>
          <a:p>
            <a:pPr algn="r"/>
            <a:r>
              <a:rPr lang="en-US" sz="16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CIS099-2 - Assignment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B3FF0-C29F-4B97-9C0C-AF81FB73D143}"/>
              </a:ext>
            </a:extLst>
          </p:cNvPr>
          <p:cNvSpPr/>
          <p:nvPr/>
        </p:nvSpPr>
        <p:spPr>
          <a:xfrm>
            <a:off x="183472" y="226382"/>
            <a:ext cx="5477523" cy="1007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Sahil Kushwaha</a:t>
            </a:r>
          </a:p>
          <a:p>
            <a:pPr algn="l"/>
            <a:r>
              <a:rPr 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University ID: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1915690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C3306-E503-4A7B-8B8C-E82F4DDE3FE1}"/>
              </a:ext>
            </a:extLst>
          </p:cNvPr>
          <p:cNvSpPr/>
          <p:nvPr/>
        </p:nvSpPr>
        <p:spPr>
          <a:xfrm>
            <a:off x="2763914" y="2283780"/>
            <a:ext cx="6664172" cy="114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App Demonstration Video</a:t>
            </a:r>
          </a:p>
        </p:txBody>
      </p:sp>
    </p:spTree>
    <p:extLst>
      <p:ext uri="{BB962C8B-B14F-4D97-AF65-F5344CB8AC3E}">
        <p14:creationId xmlns:p14="http://schemas.microsoft.com/office/powerpoint/2010/main" val="3426547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55</Words>
  <Application>Microsoft Office PowerPoint</Application>
  <PresentationFormat>Widescreen</PresentationFormat>
  <Paragraphs>16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Garamond</vt:lpstr>
      <vt:lpstr>Organic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Himal Neupane</dc:creator>
  <cp:lastModifiedBy>Himal Neupane</cp:lastModifiedBy>
  <cp:revision>4</cp:revision>
  <dcterms:created xsi:type="dcterms:W3CDTF">2022-01-21T08:43:52Z</dcterms:created>
  <dcterms:modified xsi:type="dcterms:W3CDTF">2022-01-21T09:09:18Z</dcterms:modified>
</cp:coreProperties>
</file>