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10"/>
    <p:restoredTop sz="95890"/>
  </p:normalViewPr>
  <p:slideViewPr>
    <p:cSldViewPr snapToGrid="0" snapToObjects="1">
      <p:cViewPr varScale="1">
        <p:scale>
          <a:sx d="100" n="108"/>
          <a:sy d="100" n="108"/>
        </p:scale>
        <p:origin x="736" y="19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26" name="Picture 2"/>
          <p:cNvPicPr>
            <a:picLocks noChangeArrowheads="1" noChangeAspect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dirty="0" lang="en-US"/>
              <a:pPr/>
              <a:t>11/29/22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kern="1200" sz="36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20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charset="0" panose="020B0604020202020204" pitchFamily="34" typeface="Arial"/>
        <a:buChar char="•"/>
        <a:defRPr baseline="0" cap="all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SSEGISandData/COVID-19/tree/master/csse_covid_19_data/csse_covid_19_daily_reports_us" TargetMode="External" /><Relationship Id="rId3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SSEGISandData/COVID-19/tree/master/csse_covid_19_data/csse_covid_19_time_series" TargetMode="External" /><Relationship Id="rId3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urworldindata.org/coronavirus" TargetMode="External" /><Relationship Id="rId3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rest/overview/resources-in-the-rest-api#rate-limiting" TargetMode="External" /><Relationship Id="rId3" Type="http://schemas.openxmlformats.org/officeDocument/2006/relationships/hyperlink" Target="https://docs.github.com/en/developers/apps/building-oauth-apps/authorizing-oauth-app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DATA607 - COVID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Josh Iden and Jawaid Hakim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Use COVID-19 datasets to explore global pandemic stats</a:t>
            </a:r>
          </a:p>
          <a:p>
            <a:pPr lvl="0"/>
            <a:r>
              <a:rPr/>
              <a:t>Explore relationships between COVID-19 prevalence and other datasets, e.g. mask policies, S&amp;P500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Acquisition - JHU CSSE </a:t>
            </a:r>
            <a:r>
              <a:rPr>
                <a:hlinkClick r:id="rId2"/>
              </a:rPr>
              <a:t>USA Daily Data</a:t>
            </a:r>
          </a:p>
        </p:txBody>
      </p:sp>
      <p:pic>
        <p:nvPicPr>
          <p:cNvPr descr="fig:  images/COVIDS-DAILY-US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01700" y="3124200"/>
            <a:ext cx="103632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 Daily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Acquisition - JHU CSSE </a:t>
            </a:r>
            <a:r>
              <a:rPr>
                <a:hlinkClick r:id="rId2"/>
              </a:rPr>
              <a:t>Global timeseries</a:t>
            </a:r>
          </a:p>
        </p:txBody>
      </p:sp>
      <p:pic>
        <p:nvPicPr>
          <p:cNvPr descr="fig:  images/COVIDS-DAILY-GLOBAL-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01700" y="2565400"/>
            <a:ext cx="103632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Global Timeseries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Acquisition - </a:t>
            </a:r>
            <a:r>
              <a:rPr>
                <a:hlinkClick r:id="rId2"/>
              </a:rPr>
              <a:t>Our World In Data</a:t>
            </a:r>
          </a:p>
        </p:txBody>
      </p:sp>
      <p:pic>
        <p:nvPicPr>
          <p:cNvPr descr="fig:  images/COVIDS-DAILY-OWI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01700" y="2501900"/>
            <a:ext cx="103632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901700" y="5270500"/>
            <a:ext cx="10363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OWID Comprehensive Timeseries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Wrangling - Strategy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Common data extraction scripts/functions across datasets</a:t>
            </a:r>
          </a:p>
          <a:p>
            <a:pPr lvl="1"/>
            <a:r>
              <a:rPr/>
              <a:t>Parallel processing</a:t>
            </a:r>
          </a:p>
          <a:p>
            <a:pPr lvl="1"/>
            <a:r>
              <a:rPr/>
              <a:t>Table extraction (scraping) from HTML using Selenium/readr</a:t>
            </a:r>
          </a:p>
          <a:p>
            <a:pPr lvl="1"/>
            <a:r>
              <a:rPr/>
              <a:t>Spark cluster interface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Wrangling Milestones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Github API </a:t>
            </a:r>
            <a:r>
              <a:rPr>
                <a:hlinkClick r:id="rId2"/>
              </a:rPr>
              <a:t>rate limits</a:t>
            </a:r>
            <a:r>
              <a:rPr/>
              <a:t>. Implemented </a:t>
            </a:r>
            <a:r>
              <a:rPr>
                <a:hlinkClick r:id="rId3"/>
              </a:rPr>
              <a:t>OAuth authentication</a:t>
            </a:r>
            <a:r>
              <a:rPr/>
              <a:t> to access Github via a personal account for higher limits.</a:t>
            </a:r>
          </a:p>
          <a:p>
            <a:pPr lvl="0"/>
            <a:r>
              <a:rPr/>
              <a:t>OWID dataset did not provide latitude/longitude variables which would be handy for map plots. Downloaded a separate dataset with country lat/long and (left-)joined with OWID for plotting 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Exploration - Strategy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Shiny for interactive data exploration</a:t>
            </a:r>
          </a:p>
          <a:p>
            <a:pPr lvl="0"/>
            <a:r>
              <a:rPr/>
              <a:t>Leaflet for map displays</a:t>
            </a:r>
          </a:p>
          <a:p>
            <a:pPr lvl="0"/>
            <a:r>
              <a:rPr/>
              <a:t>Spark for data analytics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 Stack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 b="1"/>
              <a:t>Rselenium</a:t>
            </a:r>
            <a:r>
              <a:rPr/>
              <a:t>: chosen for it’s headless browser capability and getting around potential issues with embedded JavaScript. Used to extract daily data URLs</a:t>
            </a:r>
          </a:p>
          <a:p>
            <a:pPr lvl="0"/>
            <a:r>
              <a:rPr b="1"/>
              <a:t>parallel</a:t>
            </a:r>
            <a:r>
              <a:rPr/>
              <a:t>: chosen for efficiently processing remote data files using a local cluster</a:t>
            </a:r>
          </a:p>
          <a:p>
            <a:pPr lvl="0"/>
            <a:r>
              <a:rPr b="1"/>
              <a:t>readr</a:t>
            </a:r>
            <a:r>
              <a:rPr/>
              <a:t>: reading remote/local CSVs</a:t>
            </a:r>
          </a:p>
          <a:p>
            <a:pPr lvl="0"/>
            <a:r>
              <a:rPr b="1"/>
              <a:t>leaflet</a:t>
            </a:r>
            <a:r>
              <a:rPr/>
              <a:t>: render interactive global map</a:t>
            </a:r>
          </a:p>
          <a:p>
            <a:pPr lvl="0"/>
            <a:r>
              <a:rPr b="1"/>
              <a:t>Spark/sparklr</a:t>
            </a:r>
            <a:r>
              <a:rPr/>
              <a:t>: proof-of-concept for performing EDAs on large datasets in a Spark cluster. Since cloud hosted Spark services are either fee-based or time-limited we used a local cluster</a:t>
            </a:r>
          </a:p>
          <a:p>
            <a:pPr lvl="0"/>
            <a:r>
              <a:rPr b="1"/>
              <a:t>AWS S3</a:t>
            </a:r>
            <a:r>
              <a:rPr/>
              <a:t>: we looked into storing datasets on AWS S3 and leveraging Spark’s built-in S3 connector. However, S3 storage rate-limits made this impractical (20,000 GET Requests; 2,000 PUT, COPY, POST, or LIST Requests each month)</a:t>
            </a:r>
          </a:p>
        </p:txBody>
      </p:sp>
    </p:spTree>
  </p:cSld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DATA607 - COVID Data</dc:title>
  <dc:creator>Josh Iden and Jawaid Hakim</dc:creator>
  <cp:keywords/>
  <dcterms:created xsi:type="dcterms:W3CDTF">2022-11-29T16:08:37Z</dcterms:created>
  <dcterms:modified xsi:type="dcterms:W3CDTF">2022-11-29T16:08:37Z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/>
  </property>
</Properties>
</file>