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1F7B-5434-B24E-936A-EAD657095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28EAC-4CEC-6240-BB2A-CD581A75D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Jawaid Hakim</dc:creator>
  <cp:lastModifiedBy>Jawaid Hakim</cp:lastModifiedBy>
  <cp:revision>1</cp:revision>
  <dcterms:created xsi:type="dcterms:W3CDTF">2022-11-29T14:30:48Z</dcterms:created>
  <dcterms:modified xsi:type="dcterms:W3CDTF">2022-11-29T14:32:00Z</dcterms:modified>
</cp:coreProperties>
</file>