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09AC-25B4-154E-81E4-6B1ADD3C8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0CDA-5A7D-CA40-9A6B-33F46FE85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Jawaid Hakim</dc:creator>
  <cp:lastModifiedBy>Jawaid Hakim</cp:lastModifiedBy>
  <cp:revision>1</cp:revision>
  <dcterms:created xsi:type="dcterms:W3CDTF">2022-11-28T23:39:53Z</dcterms:created>
  <dcterms:modified xsi:type="dcterms:W3CDTF">2022-11-28T23:40:45Z</dcterms:modified>
</cp:coreProperties>
</file>