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697"/>
    <p:restoredTop sz="95890"/>
  </p:normalViewPr>
  <p:slideViewPr>
    <p:cSldViewPr snapToGrid="0" snapToObjects="1">
      <p:cViewPr varScale="1">
        <p:scale>
          <a:sx n="163" d="100"/>
          <a:sy n="16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D30882-DACC-AA46-8FCE-791D7772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3B75E3C-6E21-714F-AB7A-519F0E00FB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9F0140-F070-3544-94B8-F186900C9B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35FB28-940F-C645-9A60-ADAC0267B1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1F7B-5434-B24E-936A-EAD657095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28EAC-4CEC-6240-BB2A-CD581A75D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46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Jawaid Hakim</dc:creator>
  <cp:lastModifiedBy>Jawaid Hakim</cp:lastModifiedBy>
  <cp:revision>2</cp:revision>
  <dcterms:created xsi:type="dcterms:W3CDTF">2022-11-29T14:30:48Z</dcterms:created>
  <dcterms:modified xsi:type="dcterms:W3CDTF">2022-11-29T17:13:05Z</dcterms:modified>
</cp:coreProperties>
</file>