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69f37bc0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69f37bc0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69f37bc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69f37b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69f37bc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69f37bc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69f37bc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69f37bc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69f37bc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69f37bc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69f37bc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69f37bc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69f37bc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69f37bc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69f37bc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69f37bc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69f37bc0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69f37bc0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cei.noaa.gov/access/monitoring/climate-at-a-glance/global/time-series/globe/land_ocean/12/8/1850-2023?filter=true&amp;filterType=loess" TargetMode="External"/><Relationship Id="rId4" Type="http://schemas.openxmlformats.org/officeDocument/2006/relationships/hyperlink" Target="https://www.epa.gov/climate-indicators/climate-change-indicators-tropical-cyclone-activity#tab-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Rising Sea and Land Temperatures on Cyclonic Storms.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4675" y="302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Jawaid Hakim</a:t>
            </a:r>
            <a:endParaRPr sz="14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Data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Land and Sea Temperature Anomalies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https://www.ncei.noaa.gov/access/monitoring/climate-at-a-glance/global/time-series/globe/land_ocean/12/8/1850-2023?filter=true&amp;filterType=loess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Frequency of Hurricanes in North Atlantic, PDI, ACE Index -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https://www.epa.gov/climate-indicators/climate-change-indicators-tropical-cyclone-activity#tab-4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Cyclonic Storms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557075" y="1170125"/>
            <a:ext cx="3458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are all familiar with the classic image of Cyclonic storms - swirling engines of raw power. 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</a:t>
            </a:r>
            <a:r>
              <a:rPr lang="en" sz="1500"/>
              <a:t> scale of these immense weather systems is truly awe inspiring.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95099" cy="353954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52400" y="4657675"/>
            <a:ext cx="61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mage of Hurricane Florence eye taken from space (NASA).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Power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503550" y="847775"/>
            <a:ext cx="3458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Cyclonic Storms have the </a:t>
            </a:r>
            <a:r>
              <a:rPr lang="en" sz="1500"/>
              <a:t>potential</a:t>
            </a:r>
            <a:r>
              <a:rPr lang="en" sz="1500"/>
              <a:t> for causing </a:t>
            </a:r>
            <a:r>
              <a:rPr lang="en" sz="1500"/>
              <a:t>catastrophic</a:t>
            </a:r>
            <a:r>
              <a:rPr lang="en" sz="1500"/>
              <a:t> loss of life and property. 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Economic costs are </a:t>
            </a:r>
            <a:r>
              <a:rPr lang="en" sz="1500"/>
              <a:t>measured</a:t>
            </a:r>
            <a:r>
              <a:rPr lang="en" sz="1500"/>
              <a:t> in Billions of Dollars.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152388" y="4442350"/>
            <a:ext cx="52524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Devastation is seen in Marsh Harbour from Hurricane Dorian, Abaco Islands, Bahamas, on Sept. 11, 2019. Estimated loss of $3.4 Billion on Bahamas. Death toll was estimated at 74 with 245 missing.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954800"/>
            <a:ext cx="5252275" cy="34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Cyclonic Storms - Terminology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Once a tropical cyclone reaches maximum sustained winds of 74 miles per hour or higher, it is classified either as a hurricane, typhoon, or tropical cyclone: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North Atlantic : Hurricane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Central North Pacific: Typhoon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Eastern North Pacific: Tropical Cyclone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and Sea Temperature Anomalies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424375" y="1323213"/>
            <a:ext cx="2612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Cyclonic Storms form over Oceans and are fueled by water temperatures of the nurseries in which they are born.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Land and Sea temperature anomalies have been rising since 1970s.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What impact does rising Sea and Land temperature have on Cyclonic Storms?</a:t>
            </a:r>
            <a:endParaRPr sz="1500" u="sng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5" y="1170125"/>
            <a:ext cx="6464700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Hurricanes in the North Atlantic 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6424375" y="1323213"/>
            <a:ext cx="261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19575" cy="38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219600" y="1323213"/>
            <a:ext cx="2612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Frequency of Hurricanes forming in the North Atlantic every year has not changed significantly since 1951.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Over this period, the number of Hurricanes making landfall in the United States has stayed roughly at 2.</a:t>
            </a:r>
            <a:endParaRPr sz="1500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Dissipation Index (PDI)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424375" y="1323213"/>
            <a:ext cx="261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</p:txBody>
      </p:sp>
      <p:sp>
        <p:nvSpPr>
          <p:cNvPr id="105" name="Google Shape;105;p19"/>
          <p:cNvSpPr txBox="1"/>
          <p:nvPr/>
        </p:nvSpPr>
        <p:spPr>
          <a:xfrm>
            <a:off x="6219600" y="1323213"/>
            <a:ext cx="2612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Power Dissipation Index (PDI) 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measures the activity of cyclones by accounting for cyclone strength, duration, and frequency.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There has been a 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noticeable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 increase in PDI since 1995.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However, changes in observation methods make is difficult to know whether this is a definite trend.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14800" cy="3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Accumulated</a:t>
            </a:r>
            <a:r>
              <a:rPr lang="en"/>
              <a:t> Cyclone Energy (ACE) Index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6424375" y="1323213"/>
            <a:ext cx="261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</p:txBody>
      </p:sp>
      <p:sp>
        <p:nvSpPr>
          <p:cNvPr id="114" name="Google Shape;114;p20"/>
          <p:cNvSpPr txBox="1"/>
          <p:nvPr/>
        </p:nvSpPr>
        <p:spPr>
          <a:xfrm>
            <a:off x="6219600" y="1323213"/>
            <a:ext cx="2612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ACE index is essentially a </a:t>
            </a: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wind energy index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There has been a noticeable increase (above Normal) in the ACE Index in the last 20 years.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14800" cy="3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Frequency of Hurricanes forming in the North Atlantic and those making landfall in the United States each year has stayed roughly the same over the last 75 years.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intensity of Cyclonic Storms, as measured by the Accumulated Cyclone Energy (ACE) Index, has increased over the past 20 years.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Changes in observation methods makes it difficult to know whether tropical storm activity has actually shown an increase over time.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