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69f37bc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69f37bc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69f37bc0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69f37bc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69f37bc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69f37bc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0648affb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0648affb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2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Practitioner</a:t>
            </a:r>
            <a:r>
              <a:rPr lang="en"/>
              <a:t>: </a:t>
            </a:r>
            <a:r>
              <a:rPr lang="en"/>
              <a:t>How</a:t>
            </a:r>
            <a:r>
              <a:rPr lang="en"/>
              <a:t> much do we get paid?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4675" y="302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Jawaid Hakim</a:t>
            </a:r>
            <a:endParaRPr sz="14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Practitioner: Jobs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84900" y="1151025"/>
            <a:ext cx="85638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Data Analyst</a:t>
            </a:r>
            <a:endParaRPr sz="13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rgbClr val="2F3639"/>
                </a:solidFill>
                <a:highlight>
                  <a:srgbClr val="FFFFFF"/>
                </a:highlight>
              </a:rPr>
              <a:t>Analyze a company’s data using a combination of mathematical inspection, transformation, and modeling techniques to simplify and condense it.</a:t>
            </a:r>
            <a:endParaRPr sz="1100">
              <a:solidFill>
                <a:srgbClr val="2F3639"/>
              </a:solidFill>
              <a:highlight>
                <a:srgbClr val="FFFFFF"/>
              </a:highlight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F3639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Data Engineer</a:t>
            </a:r>
            <a:endParaRPr b="1" sz="13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solidFill>
                  <a:srgbClr val="2F3639"/>
                </a:solidFill>
                <a:highlight>
                  <a:srgbClr val="FFFFFF"/>
                </a:highlight>
              </a:rPr>
              <a:t>Development of systems, software, and infrastructure used to process, store and analyze data.</a:t>
            </a:r>
            <a:endParaRPr sz="1100">
              <a:solidFill>
                <a:srgbClr val="2F3639"/>
              </a:solidFill>
              <a:highlight>
                <a:srgbClr val="FFFFFF"/>
              </a:highlight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F3639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Data Scientist</a:t>
            </a:r>
            <a:endParaRPr b="1" sz="13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rgbClr val="040C28"/>
                </a:solidFill>
              </a:rPr>
              <a:t>Run, develop, and use analysis tools for company integration and organization</a:t>
            </a: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</a:rPr>
              <a:t>. Conduct analytical experiments and evaluate theoretical alternate models.</a:t>
            </a:r>
            <a:endParaRPr sz="11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Data Warehouse Analyst</a:t>
            </a:r>
            <a:endParaRPr b="1" sz="13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rgbClr val="040C28"/>
                </a:solidFill>
              </a:rPr>
              <a:t>Gather and process information stored in the company database</a:t>
            </a: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</a:rPr>
              <a:t>. Duties include designing and managing the database, troubleshooting issues as they arise.</a:t>
            </a:r>
            <a:endParaRPr sz="11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Machine Learning Engineer</a:t>
            </a:r>
            <a:endParaRPr b="1" sz="1300"/>
          </a:p>
          <a:p>
            <a:pPr indent="-298450" lvl="1" marL="914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2F3639"/>
              </a:buClr>
              <a:buSzPts val="1100"/>
              <a:buChar char="○"/>
            </a:pPr>
            <a:r>
              <a:rPr lang="en" sz="1100">
                <a:solidFill>
                  <a:srgbClr val="2F3639"/>
                </a:solidFill>
              </a:rPr>
              <a:t>Develop and implement advanced machine learning algorithms and systems.</a:t>
            </a:r>
            <a:endParaRPr sz="1100">
              <a:solidFill>
                <a:srgbClr val="2F3639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Business Analyst</a:t>
            </a:r>
            <a:endParaRPr b="1" sz="13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solidFill>
                  <a:srgbClr val="2F3639"/>
                </a:solidFill>
                <a:highlight>
                  <a:srgbClr val="FFFFFF"/>
                </a:highlight>
              </a:rPr>
              <a:t>Streamline a client’s business efficiency at a high level. Responsible for discovering hidden opportunities within a company and implementing strategies that positively impact the business’s functionality and profitability.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 and Salaries by the Numbers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424375" y="1323213"/>
            <a:ext cx="261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5125"/>
            <a:ext cx="8839202" cy="34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r>
              <a:rPr lang="en"/>
              <a:t> and Salaries by State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3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ZipRecruiter (www.ziprecruiter.com)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for job titles on </a:t>
            </a:r>
            <a:r>
              <a:rPr b="1" lang="en"/>
              <a:t>ZipRecuiter</a:t>
            </a:r>
            <a:r>
              <a:rPr lang="en"/>
              <a:t> that 'sound like' a Data Practitioner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Plugin job title into the ZipRecruiter Average Salary by State query URL. For example, for the Data Engineer job title the URL is https://www.ziprecruiter.com/Salaries/What-Is-the-Average-Data-Engineer-Salary-by-State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data (if available) in CSV file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