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e04a6ca5d_1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e04a6ca5d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e04a6ca5d_1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e04a6ca5d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04a6ca5d_1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e04a6ca5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04a6ca5d_1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e04a6ca5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e04a6ca5d_1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e04a6ca5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e04a6ca5d_1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e04a6ca5d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e04a6ca5d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e04a6ca5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e04a6ca5d_1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e04a6ca5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e04a6ca5d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e04a6ca5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04a6ca5d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04a6ca5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e04a6ca5d_1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e04a6ca5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e04a6ca5d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e04a6ca5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Comparative</a:t>
            </a:r>
            <a:r>
              <a:rPr lang="en" sz="4000"/>
              <a:t> a</a:t>
            </a:r>
            <a:r>
              <a:rPr lang="en" sz="4000"/>
              <a:t>nalysis of Data Compression using Dimensionality Reduction techniques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 Himalaya Sharma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updated: 24th July, 2022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577475" y="580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00" y="1768000"/>
            <a:ext cx="7856000" cy="32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577475" y="580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125" y="1804098"/>
            <a:ext cx="3075375" cy="326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793" y="1804100"/>
            <a:ext cx="3056756" cy="32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577475" y="580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076" y="1778012"/>
            <a:ext cx="4367851" cy="32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305825" y="1792400"/>
            <a:ext cx="485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Tested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the following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classical classification ML algorithms on reduced data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K-Nearest neighbors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(n_neighbors=3)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Support Vector Classifier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875" y="1701900"/>
            <a:ext cx="3119184" cy="33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305825" y="1792400"/>
            <a:ext cx="8464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LDA, PCA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Random forest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(for feature selection) are the top 3 dimensionality reduction techniques for our use-case.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Trade-off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between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classification performance and reduction in dimensions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non-linear feature extraction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dimensionality reduction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techniques.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Trade-off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between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classification performance and reduction in dimensions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linear feature extraction &amp; feature selection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dimensionality reduction techniques.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305825" y="1792400"/>
            <a:ext cx="8464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Mohino-Herranz I, Gil-Pita R, Rosa-Zurera M, Seoane F. Activity Recognition Using Wearable Physiological Measurements: Selection of Features from a Comprehensive Literature Study. Sensors (Basel). 2019 Dec 13;19(24):0. doi: 10.3390/s19245524. PMID: 31847261; PMCID: PMC6960825.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Compression ratio. (2022, June 2). In Wikipedia. https://en.wikipedia.org/wiki/Compression_ratio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37900" y="2281650"/>
            <a:ext cx="28080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475" y="1079375"/>
            <a:ext cx="5306224" cy="2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13" y="23538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438" y="23538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563" y="23538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700200" y="432727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Himalaya Sharma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088400" y="432727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Priyanka Uttarwar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319325" y="4258825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Swapnil Baluja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689250" y="1885175"/>
            <a:ext cx="176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GROUP 40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05825" y="1792400"/>
            <a:ext cx="446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flows from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sensors -&gt; edge -&gt; cloud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Enormous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influx of sensor data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makes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footprint high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compression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becomes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essential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Sensor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nodes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resource constrained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Base stations/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edge devices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are more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capable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26" y="1796825"/>
            <a:ext cx="4235026" cy="2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4582025" y="4631950"/>
            <a:ext cx="468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Fig. 1. Edge computing: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 “Real-Life Use Cases for Edge Computing”, https://innovationatwork.ieee.org/real-life-edge-computing-use-cases/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05825" y="1792400"/>
            <a:ext cx="733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&lt;Write something about past work done on data compression using </a:t>
            </a: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dimensionality</a:t>
            </a: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reduction&gt;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05825" y="1792400"/>
            <a:ext cx="733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&lt;Write something about past work done on data compression using dimensionality reduction&gt;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05825" y="1792400"/>
            <a:ext cx="4063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have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physiological sensor data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namely, ECG, TEB and EDA.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Want to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this data in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Problems: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Sensor data is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large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in size (20.9 MiB), and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high-dimensional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(533 features)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compression using dimensionality reduction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techniques can be employed to solve these problems.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125" y="2129125"/>
            <a:ext cx="4477000" cy="1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459125" y="3661650"/>
            <a:ext cx="4685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Fig. 2. (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A) Glove to acquire EDA signal in hand; (B) Arm bracelet to acquire EDA signal; (C) Vest to acquire ECG and TEB signals: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“Activity Recognition Using Wearable Physiological Measurements: Selection of Features from a Comprehensive Literature Study”, https://www.ncbi.nlm.nih.gov/pmc/articles/PMC6960825/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05825" y="1792400"/>
            <a:ext cx="822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Experimented with the following dimensionality reduction algorithms on this data: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60700" y="2254100"/>
            <a:ext cx="4837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Linear methods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Principal Component Analysis (PCA)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Linear Discriminant Analysis (LDA)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Truncated SVD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Non-linear methods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t-SNE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MDS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Isomap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337" y="2189600"/>
            <a:ext cx="3906377" cy="17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4505825" y="4051050"/>
            <a:ext cx="468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Fig. 3.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Dimensionality reduction effect over an artificial (3-dimensional) spherical shell manifold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Interactive Data Visualization Using Dimensionality Reduction and Similarity-Based Representations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”,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https://www.researchgate.net/publication/313787026_Interactive_Data_Visualization_Using_Dimensionality_Reduction_and_Similarity-Based_Representations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05825" y="1792400"/>
            <a:ext cx="822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Experimented with the following dimensionality reduction algorithms on this data: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61250" y="2240900"/>
            <a:ext cx="4837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Backward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Forward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305825" y="1792400"/>
            <a:ext cx="4852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do we decide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how many features/dimensions to retain?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use-case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activity recognition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There are 4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possible activities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neutral, emotional, mental &amp; physical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Compress data keeping this target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in mind.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Used 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K-Nearest Neighbors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with n_neighbours=5 as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baseline classifier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Employed a multi-class classification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accuracy threshold of 0.8 to decide the number of features/dimensions to retain.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800" y="1926275"/>
            <a:ext cx="2683300" cy="22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5080138" y="4218675"/>
            <a:ext cx="385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Fig. 4.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K-Nearest Neighbors: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K-Nearest Neighbors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”,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https://www.datacamp.com/tutorial/k-nearest-neighbor-classification-scikit-learn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