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12/20/2022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jzuNXN0R78" TargetMode="Externa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80485-D5E6-647B-75D2-ED993AC32D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</a:t>
            </a:r>
            <a:r>
              <a:rPr lang="en-US" dirty="0" err="1"/>
              <a:t>Gorkha</a:t>
            </a:r>
            <a:r>
              <a:rPr lang="en-US" dirty="0"/>
              <a:t> Earthquake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BB79D-8629-1F4B-09C1-E9399FA9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1420000" flipV="1">
            <a:off x="393205" y="-7759424"/>
            <a:ext cx="9755187" cy="56923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1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DEE5-718D-DF1E-F807-63134E66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Earthquakes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00FB4-164F-C1C9-B3A4-F0B8075086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045412"/>
            <a:ext cx="10394707" cy="3311189"/>
          </a:xfrm>
        </p:spPr>
        <p:txBody>
          <a:bodyPr/>
          <a:lstStyle/>
          <a:p>
            <a:r>
              <a:rPr lang="en-US" dirty="0"/>
              <a:t>An earthquake is a sudden shaking movement of the surface of the earth. It is known as a quake, tremblor or tremor.</a:t>
            </a:r>
          </a:p>
        </p:txBody>
      </p:sp>
    </p:spTree>
    <p:extLst>
      <p:ext uri="{BB962C8B-B14F-4D97-AF65-F5344CB8AC3E}">
        <p14:creationId xmlns:p14="http://schemas.microsoft.com/office/powerpoint/2010/main" val="2317146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D48F-DC85-0588-2DBD-78DB706C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Measurements of Earthquakes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78C9-1109-4802-B8C9-36DE2D0865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261782"/>
            <a:ext cx="10394707" cy="3311189"/>
          </a:xfrm>
        </p:spPr>
        <p:txBody>
          <a:bodyPr/>
          <a:lstStyle/>
          <a:p>
            <a:r>
              <a:rPr lang="en-US" dirty="0"/>
              <a:t>An earthquake is measured on Richter’s scale. A seismometer detects the vibrations caused by an earthquake. It plots these vibrations on a seismograph. The strength, or magnitude, of an earthquake, is measured using the Richter scale. Quakes measuring around 7 or 8 on the Richter scale can be devastating.</a:t>
            </a:r>
          </a:p>
        </p:txBody>
      </p:sp>
    </p:spTree>
    <p:extLst>
      <p:ext uri="{BB962C8B-B14F-4D97-AF65-F5344CB8AC3E}">
        <p14:creationId xmlns:p14="http://schemas.microsoft.com/office/powerpoint/2010/main" val="242247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1937-C867-3D8A-374C-9CC29837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Earthquakes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490B9-A154-493D-EAAC-530947A859A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925" y="1261782"/>
            <a:ext cx="10394707" cy="3311189"/>
          </a:xfrm>
        </p:spPr>
        <p:txBody>
          <a:bodyPr/>
          <a:lstStyle/>
          <a:p>
            <a:r>
              <a:rPr lang="en-US" dirty="0"/>
              <a:t>The effects of an earthquake are terrible and devastating. Many building, hospitals, schools, </a:t>
            </a:r>
            <a:r>
              <a:rPr lang="en-US" dirty="0" err="1"/>
              <a:t>etc</a:t>
            </a:r>
            <a:r>
              <a:rPr lang="en-US" dirty="0"/>
              <a:t> are destroyed due to it. A lot of people get killed and injured. Many people lose their money and property. It affects the mental health and emotional health of people.</a:t>
            </a:r>
          </a:p>
        </p:txBody>
      </p:sp>
    </p:spTree>
    <p:extLst>
      <p:ext uri="{BB962C8B-B14F-4D97-AF65-F5344CB8AC3E}">
        <p14:creationId xmlns:p14="http://schemas.microsoft.com/office/powerpoint/2010/main" val="341016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115E-2C3C-9094-437C-0103440A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background of </a:t>
            </a:r>
            <a:r>
              <a:rPr lang="en-US" dirty="0" err="1"/>
              <a:t>Gorkha</a:t>
            </a:r>
            <a:r>
              <a:rPr lang="en-US" dirty="0"/>
              <a:t> Earthquake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01BC-49D5-BDE7-DB6D-A9FF28AF8F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 rot="10800000" flipV="1">
            <a:off x="685801" y="1837765"/>
            <a:ext cx="10394707" cy="2875359"/>
          </a:xfrm>
        </p:spPr>
        <p:txBody>
          <a:bodyPr/>
          <a:lstStyle/>
          <a:p>
            <a:r>
              <a:rPr lang="en-US" dirty="0"/>
              <a:t>The April 2015 Nepal earthquake (also known as the </a:t>
            </a:r>
            <a:r>
              <a:rPr lang="en-US" dirty="0" err="1"/>
              <a:t>Gorkha</a:t>
            </a:r>
            <a:r>
              <a:rPr lang="en-US" dirty="0"/>
              <a:t> earthquake) killed 8,964 people and injured 21,952 more. It occurred at 11:56 Nepal Standard Time on Saturday, 25 April 2015, with a magnitude of 7.8Mw. Its epicenter was east of </a:t>
            </a:r>
            <a:r>
              <a:rPr lang="en-US" dirty="0" err="1"/>
              <a:t>Gorkha</a:t>
            </a:r>
            <a:r>
              <a:rPr lang="en-US" dirty="0"/>
              <a:t> District at </a:t>
            </a:r>
            <a:r>
              <a:rPr lang="en-US" dirty="0" err="1"/>
              <a:t>Barpak</a:t>
            </a:r>
            <a:r>
              <a:rPr lang="en-US" dirty="0"/>
              <a:t>, </a:t>
            </a:r>
            <a:r>
              <a:rPr lang="en-US" dirty="0" err="1"/>
              <a:t>Gorkha</a:t>
            </a:r>
            <a:r>
              <a:rPr lang="en-US" dirty="0"/>
              <a:t>, roughly 85 km  northwest of central Kathmandu, and its hypocenter was at a depth of approximately 8.2 km .</a:t>
            </a:r>
          </a:p>
        </p:txBody>
      </p:sp>
    </p:spTree>
    <p:extLst>
      <p:ext uri="{BB962C8B-B14F-4D97-AF65-F5344CB8AC3E}">
        <p14:creationId xmlns:p14="http://schemas.microsoft.com/office/powerpoint/2010/main" val="3189448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B914-02A5-7256-1E8A-4F2822AC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Short video about </a:t>
            </a:r>
            <a:r>
              <a:rPr lang="en-US" dirty="0" err="1"/>
              <a:t>Gorkha</a:t>
            </a:r>
            <a:r>
              <a:rPr lang="en-US" dirty="0"/>
              <a:t> Earthquake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FBC0B-04C1-89B5-AD4A-62B5EB2790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https://youtu.be/gjzuNXN0R78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78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E66C-89DC-BCBA-0697-440FD7D2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AA080-B299-0343-FB35-0F91EFEC9B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21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Main Event</vt:lpstr>
      <vt:lpstr>Presentation on Gorkha Earthquake </vt:lpstr>
      <vt:lpstr>Introduction of Earthquakes </vt:lpstr>
      <vt:lpstr>Measurements of Earthquakes </vt:lpstr>
      <vt:lpstr>Effects of Earthquakes </vt:lpstr>
      <vt:lpstr>Short background of Gorkha Earthquake </vt:lpstr>
      <vt:lpstr>Short video about Gorkha Earthquake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Gorkha Earthquake </dc:title>
  <dc:creator>Unknown User</dc:creator>
  <cp:lastModifiedBy>Unknown User</cp:lastModifiedBy>
  <cp:revision>1</cp:revision>
  <dcterms:created xsi:type="dcterms:W3CDTF">2022-12-20T08:36:39Z</dcterms:created>
  <dcterms:modified xsi:type="dcterms:W3CDTF">2022-12-20T08:56:00Z</dcterms:modified>
</cp:coreProperties>
</file>