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hnl3IgGYtYrjfsaCxkgSI8zaP4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0" name="Google Shape;20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1" name="Google Shape;2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8" name="Google Shape;2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5" name="Google Shape;3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0" name="Google Shape;60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bbc.co.uk/news/science-environment-63678177" TargetMode="External"/><Relationship Id="rId4" Type="http://schemas.openxmlformats.org/officeDocument/2006/relationships/hyperlink" Target="https://www.bbc.co.uk/news/science-environment-60946084" TargetMode="External"/><Relationship Id="rId5" Type="http://schemas.openxmlformats.org/officeDocument/2006/relationships/hyperlink" Target="https://www.bbc.co.uk/news/science-environment-61567521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228600" y="304800"/>
            <a:ext cx="8686800" cy="1143000"/>
          </a:xfrm>
          <a:prstGeom prst="rect">
            <a:avLst/>
          </a:prstGeom>
          <a:solidFill>
            <a:srgbClr val="C7CFB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“TYPES OF SEISMIC WAVES”</a:t>
            </a:r>
            <a:endParaRPr/>
          </a:p>
        </p:txBody>
      </p:sp>
      <p:pic>
        <p:nvPicPr>
          <p:cNvPr descr="Seismic Waves: Mapping the Interior of the Earth – FlatEarth.ws" id="85" name="Google Shape;85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1752600"/>
            <a:ext cx="48309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0" y="5334000"/>
            <a:ext cx="4038600" cy="1524000"/>
          </a:xfrm>
          <a:prstGeom prst="homePlate">
            <a:avLst>
              <a:gd fmla="val 50000" name="adj"/>
            </a:avLst>
          </a:prstGeom>
          <a:solidFill>
            <a:srgbClr val="D7D7D7"/>
          </a:solidFill>
          <a:ln cap="flat" cmpd="sng" w="25400">
            <a:solidFill>
              <a:srgbClr val="507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32525C"/>
                </a:solidFill>
                <a:latin typeface="Calibri"/>
                <a:ea typeface="Calibri"/>
                <a:cs typeface="Calibri"/>
                <a:sym typeface="Calibri"/>
              </a:rPr>
              <a:t>PRESENTED BY : AAYUSHA KHADKA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32525C"/>
                </a:solidFill>
                <a:latin typeface="Calibri"/>
                <a:ea typeface="Calibri"/>
                <a:cs typeface="Calibri"/>
                <a:sym typeface="Calibri"/>
              </a:rPr>
              <a:t>        &amp; SNEHA DANGI…..</a:t>
            </a:r>
            <a:endParaRPr b="0" i="0" sz="2400" u="none" cap="none" strike="noStrike">
              <a:solidFill>
                <a:srgbClr val="3252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3600"/>
              <a:t> </a:t>
            </a:r>
            <a:br>
              <a:rPr b="1" lang="en-US" sz="3600"/>
            </a:br>
            <a:r>
              <a:rPr b="1" lang="en-US" sz="3600"/>
              <a:t>Animation shows deadly Northern California earthquake’s shockwave roll across the US</a:t>
            </a:r>
            <a:br>
              <a:rPr b="1" lang="en-US"/>
            </a:br>
            <a:endParaRPr/>
          </a:p>
        </p:txBody>
      </p:sp>
      <p:sp>
        <p:nvSpPr>
          <p:cNvPr id="148" name="Google Shape;148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   </a:t>
            </a:r>
            <a:r>
              <a:rPr lang="en-US" sz="2000"/>
              <a:t>This image posted by Caltrans District 1 shows a road closure on California State Route 211 at Fernbridge , a 1,320-foot-long (402.3 m) concrete arch bridge that spans the Eel River near Fortuna, Calif., in Humboldt County. The bridge is closed while they conduct a safety inspection checking for possible seismic damage. Officials say a strong earthquake in Northern California has cut off power to thousands and damaged roads and homes</a:t>
            </a:r>
            <a:r>
              <a:rPr lang="en-US" sz="1600"/>
              <a:t>.</a:t>
            </a:r>
            <a:endParaRPr sz="1600"/>
          </a:p>
        </p:txBody>
      </p:sp>
      <p:sp>
        <p:nvSpPr>
          <p:cNvPr id="149" name="Google Shape;149;p10"/>
          <p:cNvSpPr/>
          <p:nvPr/>
        </p:nvSpPr>
        <p:spPr>
          <a:xfrm rot="-5400000">
            <a:off x="3310138" y="728462"/>
            <a:ext cx="2523725" cy="822959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507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3314700" y="723900"/>
            <a:ext cx="25146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>
            <p:ph type="title"/>
          </p:nvPr>
        </p:nvSpPr>
        <p:spPr>
          <a:xfrm>
            <a:off x="5334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Tonga volcano eruption continues to astonish</a:t>
            </a:r>
            <a:endParaRPr/>
          </a:p>
        </p:txBody>
      </p:sp>
      <p:sp>
        <p:nvSpPr>
          <p:cNvPr id="156" name="Google Shape;156;p1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Scientists have described a massive "magma hammer" they say slammed the underside of the Tonga volcano which erupted so spectacularly in January.</a:t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An analysis of seismic waves has revealed four individual events that are interpreted to be thrusts of molten rock beneath the underwater mountain.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Occurring within a five-minute period, each of these blows is calculated to have had a force of a billion tonnes.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It's a further revelation about the behaviour of Hunga-Tonga Hunga-Ha'apai.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The seamount produced the biggest atmospheric explosion ever recorded by modern instrumentation - far bigger even than any nuclear bomb test conducted after WWII.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It displaced some 10 cubic km of rock, ash and sediment, much of it exiting through the volcano's mouth, or caldera, to shoot straight up into the sky, like a "shotgun blast" as one geologist called it.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 u="sng">
                <a:solidFill>
                  <a:schemeClr val="hlink"/>
                </a:solidFill>
                <a:hlinkClick r:id="rId3"/>
              </a:rPr>
              <a:t>Tonga volcanic eruption reshaped Pacific seafloor</a:t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 u="sng">
                <a:solidFill>
                  <a:schemeClr val="hlink"/>
                </a:solidFill>
                <a:hlinkClick r:id="rId4"/>
              </a:rPr>
              <a:t>Robot boat to map Tonga volcano aftermath</a:t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 u="sng">
                <a:solidFill>
                  <a:schemeClr val="hlink"/>
                </a:solidFill>
                <a:hlinkClick r:id="rId5"/>
              </a:rPr>
              <a:t>Immense crater hole created in Tonga volcano</a:t>
            </a:r>
            <a:r>
              <a:rPr b="1" lang="en-US" sz="1800"/>
              <a:t>                   https://www.bbc.co.uk/news/correspondents/jonathanamos</a:t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lang="en-US" sz="1800"/>
            </a:br>
            <a:endParaRPr sz="1800"/>
          </a:p>
        </p:txBody>
      </p:sp>
      <p:sp>
        <p:nvSpPr>
          <p:cNvPr id="157" name="Google Shape;157;p11"/>
          <p:cNvSpPr/>
          <p:nvPr/>
        </p:nvSpPr>
        <p:spPr>
          <a:xfrm>
            <a:off x="9067800" y="3886200"/>
            <a:ext cx="76200" cy="29718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507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ASTER.jpg" id="162" name="Google Shape;162;p1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222" l="0" r="0" t="2222"/>
          <a:stretch/>
        </p:blipFill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</a:t>
            </a:r>
            <a:endParaRPr/>
          </a:p>
        </p:txBody>
      </p:sp>
      <p:sp>
        <p:nvSpPr>
          <p:cNvPr id="164" name="Google Shape;164;p12"/>
          <p:cNvSpPr txBox="1"/>
          <p:nvPr>
            <p:ph type="title"/>
          </p:nvPr>
        </p:nvSpPr>
        <p:spPr>
          <a:xfrm>
            <a:off x="1752600" y="5029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400"/>
              <a:t>Tonga volcano eruption continues to                         astonish</a:t>
            </a:r>
            <a:endParaRPr sz="2400"/>
          </a:p>
        </p:txBody>
      </p:sp>
      <p:sp>
        <p:nvSpPr>
          <p:cNvPr id="165" name="Google Shape;165;p12"/>
          <p:cNvSpPr/>
          <p:nvPr/>
        </p:nvSpPr>
        <p:spPr>
          <a:xfrm>
            <a:off x="4343400" y="5638800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https://www.bbc.co.uk/news/correspondents/jonathanamos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C.jpg" id="170" name="Google Shape;1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1778"/>
            <a:ext cx="7765279" cy="6391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What is seismic wave?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How is it measured? What are it types ? Who measures seismology 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ismic-wave.jpg" id="92" name="Google Shape;92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0" y="381000"/>
            <a:ext cx="4876801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 wave of energy that is generated by an earthquake or other earth vibration and that travels within the earth or along its surface.</a:t>
            </a:r>
            <a:endParaRPr/>
          </a:p>
          <a:p>
            <a:pPr indent="-12700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It is measured through seismogram.</a:t>
            </a:r>
            <a:endParaRPr/>
          </a:p>
          <a:p>
            <a:pPr indent="-12700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Body waves , Primary waves, Secondary waves, Surface ways, Rayleigh &amp; Love waves.</a:t>
            </a:r>
            <a:endParaRPr/>
          </a:p>
          <a:p>
            <a:pPr indent="-12700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 seismologist measures seismic waves…..</a:t>
            </a:r>
            <a:endParaRPr sz="2000"/>
          </a:p>
        </p:txBody>
      </p:sp>
      <p:pic>
        <p:nvPicPr>
          <p:cNvPr descr="grammmmmmmmmmmmmmmmmmmm.jpg" id="94" name="Google Shape;9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400" y="3810000"/>
            <a:ext cx="482917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Difference Between Primary &amp;      Secondary Waves….</a:t>
            </a:r>
            <a:endParaRPr/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 or compressional waves, the vibration of the rock is in the direction of propagation. P waves travel fastest and are the first to arrive from the earthquake.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 wave will be the first wiggle that is bigger than the background signals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Because P waves are the fastest seismic waves, they will usually be the first ones that your seismograph records.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waves can travel through liquid and solids and gases</a:t>
            </a:r>
            <a:endParaRPr sz="2000"/>
          </a:p>
        </p:txBody>
      </p:sp>
      <p:sp>
        <p:nvSpPr>
          <p:cNvPr id="101" name="Google Shape;101;p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 or shear waves, rock oscillates perpendicular to the direction of wave propagation.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next set of seismic waves on your seismogram will be the S waves. These are usually bigger than the P waves.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S waves only travel through solids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 Rayleigh &amp; Love Waves….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Rayleigh waves are 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type of surface wave that travel near the surface of solids 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Rayleigh waves include both longitudinal and transverse motions that decrease exponentially in amplitude as distance from the surface increases.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Rayleigh Waves—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surface waves that move in an elliptical motion, producing both a vertical and horizontal component of motion in the direction of wave propagation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08" name="Google Shape;108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Love waves (also known as waves are 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surface seismic waves that cause horizontal shifting of the Earth during an earthquake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Love waves are 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transverse and restricted to horizontal movement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 they are recorded only on seismometers that measure the horizontal ground motion. 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 characteristic of Love waves is that the amplitude of ground vibration caused by a Love wave decreases with depth - they're surface waves.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/>
              <a:t>       </a:t>
            </a:r>
            <a:endParaRPr/>
          </a:p>
        </p:txBody>
      </p:sp>
      <p:pic>
        <p:nvPicPr>
          <p:cNvPr descr="dangerrrrrrrrrrrrrrrrrr.jpg" id="114" name="Google Shape;114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125" l="0" r="0" t="3125"/>
          <a:stretch/>
        </p:blipFill>
        <p:spPr>
          <a:xfrm>
            <a:off x="1066800" y="354409"/>
            <a:ext cx="6817255" cy="511294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1828800" y="5486400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What  does earthquakes and  marsquakes                       teach us  about planets?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/>
              <a:t>                                   RAYLEIGH</a:t>
            </a:r>
            <a:endParaRPr/>
          </a:p>
        </p:txBody>
      </p:sp>
      <p:pic>
        <p:nvPicPr>
          <p:cNvPr descr="earthquake-waves-these-waves-are-waves-of-energy-that-travel-through-the-earths-layers-called-seismic-wave-vintage-line-drawing-or-engraving-illus-2BTGX74.jpg" id="121" name="Google Shape;121;p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8219" l="0" r="0" t="18218"/>
          <a:stretch/>
        </p:blipFill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                     WAVES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1792288" y="5181600"/>
            <a:ext cx="5446712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/>
              <a:t>                                     </a:t>
            </a:r>
            <a:r>
              <a:rPr lang="en-US" sz="3200"/>
              <a:t>RAYLEIGH          </a:t>
            </a:r>
            <a:r>
              <a:rPr lang="en-US"/>
              <a:t>     </a:t>
            </a:r>
            <a:endParaRPr/>
          </a:p>
        </p:txBody>
      </p:sp>
      <p:pic>
        <p:nvPicPr>
          <p:cNvPr descr="dangerrrrrrrrrrrrrrrrrr.jpg" id="128" name="Google Shape;128;p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2288" y="612775"/>
            <a:ext cx="6035040" cy="452628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1792288" y="5791200"/>
            <a:ext cx="5599112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                          WAVES</a:t>
            </a:r>
            <a:endParaRPr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                                LOVE WAVES</a:t>
            </a:r>
            <a:endParaRPr sz="2800"/>
          </a:p>
        </p:txBody>
      </p:sp>
      <p:pic>
        <p:nvPicPr>
          <p:cNvPr descr="3-s2.0-B9780128156797000082-f01-07-9780128156797.jpg" id="135" name="Google Shape;135;p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9545" l="0" r="0" t="9544"/>
          <a:stretch/>
        </p:blipFill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                     DEPTH PICTURE OF </a:t>
            </a:r>
            <a:endParaRPr sz="2400"/>
          </a:p>
        </p:txBody>
      </p:sp>
      <p:pic>
        <p:nvPicPr>
          <p:cNvPr descr="3-s2.0-B9780128156797000161-f09-08-9780128156797.jpg" id="141" name="Google Shape;141;p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1940" l="0" r="0" t="21941"/>
          <a:stretch/>
        </p:blipFill>
        <p:spPr>
          <a:xfrm>
            <a:off x="1792288" y="612775"/>
            <a:ext cx="5608320" cy="420624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              LOVE WAVES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Technic">
      <a:dk1>
        <a:srgbClr val="000000"/>
      </a:dk1>
      <a:lt1>
        <a:srgbClr val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2022-12-21T12:40:31Z</dcterms:created>
  <dc:creator>Anju</dc:creator>
</cp:coreProperties>
</file>