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6780-3009-44E0-8480-38AFFCF1FC7D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8E38-1295-49D6-A8AF-70DB47A1B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news/science-environment-60946084" TargetMode="External"/><Relationship Id="rId2" Type="http://schemas.openxmlformats.org/officeDocument/2006/relationships/hyperlink" Target="https://www.bbc.co.uk/news/science-environment-636781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.uk/news/science-environment-6156752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“TYPES OF SEISMIC WAVES”</a:t>
            </a:r>
            <a:endParaRPr lang="en-US" dirty="0"/>
          </a:p>
        </p:txBody>
      </p:sp>
      <p:pic>
        <p:nvPicPr>
          <p:cNvPr id="7" name="Picture 2" descr="Seismic Waves: Mapping the Interior of the Earth – FlatEarth.w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752600"/>
            <a:ext cx="4830763" cy="4876800"/>
          </a:xfrm>
          <a:prstGeom prst="rect">
            <a:avLst/>
          </a:prstGeom>
          <a:noFill/>
        </p:spPr>
      </p:pic>
      <p:sp>
        <p:nvSpPr>
          <p:cNvPr id="8" name="Pentagon 7"/>
          <p:cNvSpPr/>
          <p:nvPr/>
        </p:nvSpPr>
        <p:spPr>
          <a:xfrm>
            <a:off x="0" y="5334000"/>
            <a:ext cx="4038600" cy="1524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PRESENTED BY : AAYUSHA KHADKA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    &amp; SNEHA DANGI…..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/>
              <a:t>Animation </a:t>
            </a:r>
            <a:r>
              <a:rPr lang="en-US" sz="3600" b="1" dirty="0"/>
              <a:t>shows deadly Northern California earthquake’s shockwave roll across the US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2000" dirty="0" smtClean="0"/>
              <a:t>This image posted by Caltrans District 1 shows a road closure on California State Route 211 at </a:t>
            </a:r>
            <a:r>
              <a:rPr lang="en-US" sz="2000" dirty="0" err="1" smtClean="0"/>
              <a:t>Fernbridge</a:t>
            </a:r>
            <a:r>
              <a:rPr lang="en-US" sz="2000" dirty="0" smtClean="0"/>
              <a:t> , a 1,320-foot-long (402.3 m) concrete arch bridge that spans the Eel River near Fortuna, Calif., in Humboldt County. The bridge is closed while they conduct a safety inspection checking for possible seismic damage. Officials say a strong earthquake in Northern California has cut off power to thousands and damaged roads and homes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310138" y="728462"/>
            <a:ext cx="2523725" cy="822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314700" y="723900"/>
            <a:ext cx="25146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fontAlgn="base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Tonga volcano eruption continues to astonish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/>
              <a:t>Scientists have described a massive "magma hammer" they say slammed the underside of the Tonga volcano which erupted so spectacularly in January.</a:t>
            </a:r>
            <a:endParaRPr lang="en-US" sz="1800" dirty="0"/>
          </a:p>
          <a:p>
            <a:pPr fontAlgn="base"/>
            <a:r>
              <a:rPr lang="en-US" sz="1800" dirty="0"/>
              <a:t>An analysis of seismic waves has revealed four individual events that are interpreted to be thrusts of molten rock beneath the underwater mountain.</a:t>
            </a:r>
          </a:p>
          <a:p>
            <a:pPr fontAlgn="base"/>
            <a:r>
              <a:rPr lang="en-US" sz="1800" dirty="0"/>
              <a:t>Occurring within a five-minute period, each of these blows is calculated to have had a force of a billion </a:t>
            </a:r>
            <a:r>
              <a:rPr lang="en-US" sz="1800" dirty="0" err="1"/>
              <a:t>tonnes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/>
              <a:t>It's a further revelation about the </a:t>
            </a:r>
            <a:r>
              <a:rPr lang="en-US" sz="1800" dirty="0" err="1"/>
              <a:t>behaviour</a:t>
            </a:r>
            <a:r>
              <a:rPr lang="en-US" sz="1800" dirty="0"/>
              <a:t> of </a:t>
            </a:r>
            <a:r>
              <a:rPr lang="en-US" sz="1800" dirty="0" err="1"/>
              <a:t>Hunga</a:t>
            </a:r>
            <a:r>
              <a:rPr lang="en-US" sz="1800" dirty="0"/>
              <a:t>-Tonga </a:t>
            </a:r>
            <a:r>
              <a:rPr lang="en-US" sz="1800" dirty="0" err="1"/>
              <a:t>Hunga-Ha'apai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/>
              <a:t>The seamount produced the biggest atmospheric explosion ever recorded by modern instrumentation - far bigger even than any nuclear bomb test conducted after WWII.</a:t>
            </a:r>
          </a:p>
          <a:p>
            <a:pPr fontAlgn="base"/>
            <a:r>
              <a:rPr lang="en-US" sz="1800" dirty="0"/>
              <a:t>It displaced some 10 cubic km of rock, ash and sediment, much of it exiting through the volcano's mouth, or caldera, to shoot straight up into the sky, like a "shotgun blast" as one geologist called it.</a:t>
            </a:r>
          </a:p>
          <a:p>
            <a:pPr fontAlgn="base"/>
            <a:r>
              <a:rPr lang="en-US" sz="1800" b="1" dirty="0">
                <a:hlinkClick r:id="rId2"/>
              </a:rPr>
              <a:t>Tonga volcanic eruption reshaped Pacific seafloor</a:t>
            </a:r>
            <a:endParaRPr lang="en-US" sz="1800" dirty="0"/>
          </a:p>
          <a:p>
            <a:pPr fontAlgn="base"/>
            <a:r>
              <a:rPr lang="en-US" sz="1800" b="1" dirty="0">
                <a:hlinkClick r:id="rId3"/>
              </a:rPr>
              <a:t>Robot boat to map Tonga volcano aftermath</a:t>
            </a:r>
            <a:endParaRPr lang="en-US" sz="1800" dirty="0"/>
          </a:p>
          <a:p>
            <a:pPr fontAlgn="base"/>
            <a:r>
              <a:rPr lang="en-US" sz="1800" b="1" dirty="0">
                <a:hlinkClick r:id="rId4"/>
              </a:rPr>
              <a:t>Immense crater hole created in Tonga </a:t>
            </a:r>
            <a:r>
              <a:rPr lang="en-US" sz="1800" b="1" dirty="0" smtClean="0">
                <a:hlinkClick r:id="rId4"/>
              </a:rPr>
              <a:t>volcano</a:t>
            </a:r>
            <a:r>
              <a:rPr lang="en-US" sz="1800" b="1" dirty="0" smtClean="0"/>
              <a:t>                   https://www.bbc.co.uk/news/correspondents/jonathanamos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14" name="Folded Corner 13"/>
          <p:cNvSpPr/>
          <p:nvPr/>
        </p:nvSpPr>
        <p:spPr>
          <a:xfrm>
            <a:off x="9067800" y="3886200"/>
            <a:ext cx="76200" cy="2971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SASTE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22" b="222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en-US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52600" y="5029200"/>
            <a:ext cx="5486400" cy="566738"/>
          </a:xfrm>
        </p:spPr>
        <p:txBody>
          <a:bodyPr>
            <a:noAutofit/>
          </a:bodyPr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cs typeface="Times New Roman" pitchFamily="18" charset="0"/>
              </a:rPr>
              <a:t>Tonga </a:t>
            </a:r>
            <a:r>
              <a:rPr lang="en-US" sz="2400" dirty="0">
                <a:cs typeface="Times New Roman" pitchFamily="18" charset="0"/>
              </a:rPr>
              <a:t>volcano eruption continues to </a:t>
            </a:r>
            <a:r>
              <a:rPr lang="en-US" sz="2400" dirty="0" smtClean="0">
                <a:cs typeface="Times New Roman" pitchFamily="18" charset="0"/>
              </a:rPr>
              <a:t>                        astonish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smtClean="0"/>
              <a:t>www.bbc.co.uk/news/correspondents/jonathanamos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778"/>
            <a:ext cx="7765279" cy="6391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What is seismic wave?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How is it measured? What are it types ? Who measures seismology ?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 descr="seismic-wa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381000"/>
            <a:ext cx="4876801" cy="304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wave of energy that is generated by an earthquake or other earth vibration and that travels within the earth or along its surface</a:t>
            </a:r>
            <a:r>
              <a:rPr lang="en-US" sz="20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It is measured through seismogram.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Body waves , Primary waves, Secondary waves, Surface ways, Rayleigh &amp; Love waves.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A seismologist measures seismic waves…..</a:t>
            </a:r>
            <a:endParaRPr lang="en-US" sz="2000" dirty="0"/>
          </a:p>
        </p:txBody>
      </p:sp>
      <p:pic>
        <p:nvPicPr>
          <p:cNvPr id="18" name="Picture 17" descr="grammmmmmmmmmmmmmmmmm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10000"/>
            <a:ext cx="482917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Primary &amp;      Secondary Waves….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In P or </a:t>
            </a:r>
            <a:r>
              <a:rPr lang="en-US" sz="2000" dirty="0" err="1" smtClean="0"/>
              <a:t>compressional</a:t>
            </a:r>
            <a:r>
              <a:rPr lang="en-US" sz="2000" dirty="0" smtClean="0"/>
              <a:t> waves, the vibration of the rock </a:t>
            </a:r>
            <a:r>
              <a:rPr lang="en-US" sz="2000" dirty="0"/>
              <a:t>is in the direction of </a:t>
            </a:r>
            <a:r>
              <a:rPr lang="en-US" sz="2000" dirty="0" smtClean="0"/>
              <a:t>propagation. </a:t>
            </a:r>
            <a:r>
              <a:rPr lang="en-US" sz="2000" dirty="0"/>
              <a:t>P waves travel fastest and are the first to arrive from the earthquake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/>
              <a:t>The P wave will be the first wiggle that is bigger than the background signals</a:t>
            </a:r>
            <a:r>
              <a:rPr lang="en-US" sz="2000" dirty="0"/>
              <a:t>). Because P waves are the fastest seismic waves, they will usually be the first ones that your seismograph records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 waves can travel through liquid and solids and gases</a:t>
            </a:r>
            <a:endParaRPr lang="en-US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In S or shear waves, rock oscillates perpendicular to the direction of wave </a:t>
            </a:r>
            <a:r>
              <a:rPr lang="en-US" sz="2000" dirty="0" smtClean="0"/>
              <a:t>propagation.</a:t>
            </a:r>
          </a:p>
          <a:p>
            <a:r>
              <a:rPr lang="en-US" sz="2000" dirty="0"/>
              <a:t>The next set of seismic waves on your seismogram will be the S waves. These are usually bigger than the </a:t>
            </a:r>
            <a:r>
              <a:rPr lang="en-US" sz="2000" dirty="0" smtClean="0"/>
              <a:t>P </a:t>
            </a:r>
            <a:r>
              <a:rPr lang="en-US" sz="2000" dirty="0"/>
              <a:t>waves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While </a:t>
            </a:r>
            <a:r>
              <a:rPr lang="en-US" sz="2000" b="1" dirty="0"/>
              <a:t>S waves only travel through solids</a:t>
            </a:r>
            <a:r>
              <a:rPr lang="en-US" sz="2000" dirty="0"/>
              <a:t>. 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Rayleigh &amp; Love Waves….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000" dirty="0" smtClean="0"/>
              <a:t>Rayleigh waves are</a:t>
            </a:r>
            <a:r>
              <a:rPr lang="en-US" sz="2000" dirty="0"/>
              <a:t> </a:t>
            </a:r>
            <a:r>
              <a:rPr lang="en-US" sz="2000" b="1" dirty="0" smtClean="0"/>
              <a:t>a type of</a:t>
            </a:r>
            <a:r>
              <a:rPr lang="en-US" sz="2000" b="1" dirty="0"/>
              <a:t> surface wave that travel near the surface of </a:t>
            </a:r>
            <a:r>
              <a:rPr lang="en-US" sz="2000" b="1" dirty="0" smtClean="0"/>
              <a:t>solids .</a:t>
            </a:r>
          </a:p>
          <a:p>
            <a:r>
              <a:rPr lang="en-US" sz="2000" dirty="0"/>
              <a:t> Rayleigh waves include both longitudinal and transverse motions that decrease exponentially in amplitude as distance from the surface increases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Rayleigh Waves—</a:t>
            </a:r>
            <a:r>
              <a:rPr lang="en-US" sz="2000" b="1" dirty="0"/>
              <a:t>surface waves that move in an elliptical motion, producing both a vertical and horizontal component of motion in the direction of wave propagation</a:t>
            </a:r>
            <a:r>
              <a:rPr lang="en-US" sz="2000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000" dirty="0"/>
              <a:t>Love waves (also known as </a:t>
            </a:r>
            <a:r>
              <a:rPr lang="en-US" sz="2000" dirty="0" smtClean="0"/>
              <a:t>waves </a:t>
            </a:r>
            <a:r>
              <a:rPr lang="en-US" sz="2000" dirty="0"/>
              <a:t>are </a:t>
            </a:r>
            <a:r>
              <a:rPr lang="en-US" sz="2000" b="1" dirty="0"/>
              <a:t>surface seismic waves that cause horizontal shifting of the </a:t>
            </a:r>
            <a:r>
              <a:rPr lang="en-US" sz="2000" b="1" dirty="0" smtClean="0"/>
              <a:t>Earth </a:t>
            </a:r>
            <a:r>
              <a:rPr lang="en-US" sz="2000" b="1" dirty="0"/>
              <a:t>during an earthquake</a:t>
            </a:r>
            <a:r>
              <a:rPr lang="en-US" sz="2000" dirty="0"/>
              <a:t>. </a:t>
            </a:r>
            <a:endParaRPr lang="en-US" sz="2000" dirty="0" smtClean="0"/>
          </a:p>
          <a:p>
            <a:r>
              <a:rPr lang="en-US" sz="2000" dirty="0"/>
              <a:t>Love waves are </a:t>
            </a:r>
            <a:r>
              <a:rPr lang="en-US" sz="2000" b="1" dirty="0"/>
              <a:t>transverse and restricted to horizontal movement</a:t>
            </a:r>
            <a:r>
              <a:rPr lang="en-US" sz="2000" dirty="0"/>
              <a:t> - they are recorded only on seismometers that measure the horizontal ground motion. </a:t>
            </a:r>
            <a:endParaRPr lang="en-US" sz="2000" dirty="0" smtClean="0"/>
          </a:p>
          <a:p>
            <a:r>
              <a:rPr lang="en-US" sz="2000" dirty="0" smtClean="0"/>
              <a:t>Important </a:t>
            </a:r>
            <a:r>
              <a:rPr lang="en-US" sz="2000" dirty="0"/>
              <a:t>characteristic of Love waves is that the amplitude of ground vibration caused by a Love wave decreases with depth - they're surface waves.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7" name="Picture Placeholder 6" descr="dangerrrrrrrrrrrrrrrrr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>
          <a:xfrm>
            <a:off x="1066800" y="354409"/>
            <a:ext cx="6817255" cy="51129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8800" y="5486400"/>
            <a:ext cx="5486400" cy="804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           What  does earthquakes and  </a:t>
            </a:r>
            <a:r>
              <a:rPr lang="en-US" sz="2000" dirty="0" err="1" smtClean="0"/>
              <a:t>marsquakes</a:t>
            </a:r>
            <a:r>
              <a:rPr lang="en-US" sz="2000" dirty="0" smtClean="0"/>
              <a:t>                       teach us  about planets?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RAYLEIGH</a:t>
            </a:r>
            <a:endParaRPr lang="en-US" dirty="0"/>
          </a:p>
        </p:txBody>
      </p:sp>
      <p:pic>
        <p:nvPicPr>
          <p:cNvPr id="7" name="Picture Placeholder 6" descr="earthquake-waves-these-waves-are-waves-of-energy-that-travel-through-the-earths-layers-called-seismic-wave-vintage-line-drawing-or-engraving-illus-2BTGX74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219" b="18219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                                    WAVES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46712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</a:t>
            </a:r>
            <a:r>
              <a:rPr lang="en-US" sz="3200" dirty="0" smtClean="0"/>
              <a:t>RAYLEIGH          </a:t>
            </a: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7" name="Picture Placeholder 6" descr="dangerrrrrrrrrrrrrrrrr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2288" y="612775"/>
            <a:ext cx="6035040" cy="452628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791200"/>
            <a:ext cx="5599112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                         WAVES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                             LOVE WAVES</a:t>
            </a:r>
            <a:endParaRPr lang="en-US" sz="2800" dirty="0"/>
          </a:p>
        </p:txBody>
      </p:sp>
      <p:pic>
        <p:nvPicPr>
          <p:cNvPr id="7" name="Picture Placeholder 6" descr="3-s2.0-B9780128156797000082-f01-07-9780128156797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45" b="954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                    DEPTH PICTURE OF </a:t>
            </a:r>
            <a:endParaRPr lang="en-US" sz="2400" dirty="0"/>
          </a:p>
        </p:txBody>
      </p:sp>
      <p:pic>
        <p:nvPicPr>
          <p:cNvPr id="7" name="Picture Placeholder 6" descr="3-s2.0-B9780128156797000161-f09-08-9780128156797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941" b="21941"/>
          <a:stretch>
            <a:fillRect/>
          </a:stretch>
        </p:blipFill>
        <p:spPr>
          <a:xfrm>
            <a:off x="1792288" y="612775"/>
            <a:ext cx="5608320" cy="420624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          LOVE WAVES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528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“TYPES OF SEISMIC WAVES”</vt:lpstr>
      <vt:lpstr>What is seismic wave? How is it measured? What are it types ? Who measures seismology ?</vt:lpstr>
      <vt:lpstr>Difference Between Primary &amp;      Secondary Waves….</vt:lpstr>
      <vt:lpstr> Rayleigh &amp; Love Waves….</vt:lpstr>
      <vt:lpstr>       </vt:lpstr>
      <vt:lpstr>                                   RAYLEIGH</vt:lpstr>
      <vt:lpstr>                                     RAYLEIGH               </vt:lpstr>
      <vt:lpstr>                                LOVE WAVES</vt:lpstr>
      <vt:lpstr>                     DEPTH PICTURE OF </vt:lpstr>
      <vt:lpstr>  Animation shows deadly Northern California earthquake’s shockwave roll across the US </vt:lpstr>
      <vt:lpstr>Tonga volcano eruption continues to astonish</vt:lpstr>
      <vt:lpstr>    Tonga volcano eruption continues to                         astonish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Anju</dc:creator>
  <cp:lastModifiedBy>Anju</cp:lastModifiedBy>
  <cp:revision>25</cp:revision>
  <dcterms:created xsi:type="dcterms:W3CDTF">2022-12-21T12:40:31Z</dcterms:created>
  <dcterms:modified xsi:type="dcterms:W3CDTF">2022-12-22T02:58:24Z</dcterms:modified>
</cp:coreProperties>
</file>