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A933"/>
    <a:srgbClr val="27734F"/>
    <a:srgbClr val="892523"/>
    <a:srgbClr val="008E40"/>
    <a:srgbClr val="772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5401-6B7B-4FD1-B2FA-83CDB5258EA2}" type="datetimeFigureOut">
              <a:rPr lang="hr-BA" smtClean="0"/>
              <a:t>15.2.2017.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29D4-AE84-43A7-A750-054DFB0CB9EC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033617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5401-6B7B-4FD1-B2FA-83CDB5258EA2}" type="datetimeFigureOut">
              <a:rPr lang="hr-BA" smtClean="0"/>
              <a:t>15.2.2017.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29D4-AE84-43A7-A750-054DFB0CB9EC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406155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5401-6B7B-4FD1-B2FA-83CDB5258EA2}" type="datetimeFigureOut">
              <a:rPr lang="hr-BA" smtClean="0"/>
              <a:t>15.2.2017.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29D4-AE84-43A7-A750-054DFB0CB9EC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08698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5401-6B7B-4FD1-B2FA-83CDB5258EA2}" type="datetimeFigureOut">
              <a:rPr lang="hr-BA" smtClean="0"/>
              <a:t>15.2.2017.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29D4-AE84-43A7-A750-054DFB0CB9EC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80448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5401-6B7B-4FD1-B2FA-83CDB5258EA2}" type="datetimeFigureOut">
              <a:rPr lang="hr-BA" smtClean="0"/>
              <a:t>15.2.2017.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29D4-AE84-43A7-A750-054DFB0CB9EC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46318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B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B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5401-6B7B-4FD1-B2FA-83CDB5258EA2}" type="datetimeFigureOut">
              <a:rPr lang="hr-BA" smtClean="0"/>
              <a:t>15.2.2017.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29D4-AE84-43A7-A750-054DFB0CB9EC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377331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B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B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5401-6B7B-4FD1-B2FA-83CDB5258EA2}" type="datetimeFigureOut">
              <a:rPr lang="hr-BA" smtClean="0"/>
              <a:t>15.2.2017.</a:t>
            </a:fld>
            <a:endParaRPr lang="hr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29D4-AE84-43A7-A750-054DFB0CB9EC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40916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5401-6B7B-4FD1-B2FA-83CDB5258EA2}" type="datetimeFigureOut">
              <a:rPr lang="hr-BA" smtClean="0"/>
              <a:t>15.2.2017.</a:t>
            </a:fld>
            <a:endParaRPr lang="hr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29D4-AE84-43A7-A750-054DFB0CB9EC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309701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5401-6B7B-4FD1-B2FA-83CDB5258EA2}" type="datetimeFigureOut">
              <a:rPr lang="hr-BA" smtClean="0"/>
              <a:t>15.2.2017.</a:t>
            </a:fld>
            <a:endParaRPr lang="hr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29D4-AE84-43A7-A750-054DFB0CB9EC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47786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5401-6B7B-4FD1-B2FA-83CDB5258EA2}" type="datetimeFigureOut">
              <a:rPr lang="hr-BA" smtClean="0"/>
              <a:t>15.2.2017.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29D4-AE84-43A7-A750-054DFB0CB9EC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5661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5401-6B7B-4FD1-B2FA-83CDB5258EA2}" type="datetimeFigureOut">
              <a:rPr lang="hr-BA" smtClean="0"/>
              <a:t>15.2.2017.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29D4-AE84-43A7-A750-054DFB0CB9EC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13571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05401-6B7B-4FD1-B2FA-83CDB5258EA2}" type="datetimeFigureOut">
              <a:rPr lang="hr-BA" smtClean="0"/>
              <a:t>15.2.2017.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C29D4-AE84-43A7-A750-054DFB0CB9EC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422957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68945" y="555714"/>
            <a:ext cx="13973576" cy="1878393"/>
          </a:xfrm>
          <a:solidFill>
            <a:srgbClr val="1BA933"/>
          </a:solidFill>
        </p:spPr>
        <p:txBody>
          <a:bodyPr>
            <a:normAutofit fontScale="90000"/>
          </a:bodyPr>
          <a:lstStyle/>
          <a:p>
            <a:r>
              <a:rPr lang="hr-BA" sz="3600" b="1" dirty="0" smtClean="0">
                <a:solidFill>
                  <a:schemeClr val="bg1">
                    <a:lumMod val="95000"/>
                  </a:schemeClr>
                </a:solidFill>
                <a:latin typeface="Monotype Corsiva" panose="03010101010201010101" pitchFamily="66" charset="0"/>
              </a:rPr>
              <a:t>(</a:t>
            </a:r>
            <a:r>
              <a:rPr lang="hr-BA" sz="3600" b="1" dirty="0" smtClean="0">
                <a:solidFill>
                  <a:schemeClr val="bg1">
                    <a:lumMod val="95000"/>
                  </a:schemeClr>
                </a:solidFill>
                <a:latin typeface="Monotype Corsiva" panose="03010101010201010101" pitchFamily="66" charset="0"/>
              </a:rPr>
              <a:t>grad/vrijeme/temperatura)     </a:t>
            </a:r>
            <a:r>
              <a:rPr lang="hr-BA" sz="10700" b="1" dirty="0" smtClean="0">
                <a:solidFill>
                  <a:schemeClr val="bg1">
                    <a:lumMod val="95000"/>
                  </a:schemeClr>
                </a:solidFill>
                <a:latin typeface="Monotype Corsiva" panose="03010101010201010101" pitchFamily="66" charset="0"/>
              </a:rPr>
              <a:t>Post </a:t>
            </a:r>
            <a:r>
              <a:rPr lang="hr-BA" sz="10700" b="1" dirty="0">
                <a:solidFill>
                  <a:schemeClr val="bg1">
                    <a:lumMod val="95000"/>
                  </a:schemeClr>
                </a:solidFill>
                <a:latin typeface="Monotype Corsiva" panose="03010101010201010101" pitchFamily="66" charset="0"/>
              </a:rPr>
              <a:t>Scriptum </a:t>
            </a:r>
            <a:r>
              <a:rPr lang="hr-BA" sz="10700" b="1" dirty="0" smtClean="0">
                <a:solidFill>
                  <a:schemeClr val="bg1">
                    <a:lumMod val="95000"/>
                  </a:schemeClr>
                </a:solidFill>
                <a:latin typeface="Monotype Corsiva" panose="03010101010201010101" pitchFamily="66" charset="0"/>
              </a:rPr>
              <a:t>   </a:t>
            </a:r>
            <a:r>
              <a:rPr lang="hr-BA" sz="3600" b="1" dirty="0" smtClean="0">
                <a:solidFill>
                  <a:schemeClr val="bg1">
                    <a:lumMod val="95000"/>
                  </a:schemeClr>
                </a:solidFill>
                <a:latin typeface="Monotype Corsiva" panose="03010101010201010101" pitchFamily="66" charset="0"/>
              </a:rPr>
              <a:t>(tražilica) </a:t>
            </a:r>
            <a:br>
              <a:rPr lang="hr-BA" sz="3600" b="1" dirty="0" smtClean="0">
                <a:solidFill>
                  <a:schemeClr val="bg1">
                    <a:lumMod val="95000"/>
                  </a:schemeClr>
                </a:solidFill>
                <a:latin typeface="Monotype Corsiva" panose="03010101010201010101" pitchFamily="66" charset="0"/>
              </a:rPr>
            </a:br>
            <a:r>
              <a:rPr lang="hr-BA" sz="2700" b="1" dirty="0" smtClean="0">
                <a:solidFill>
                  <a:schemeClr val="bg1">
                    <a:lumMod val="95000"/>
                  </a:schemeClr>
                </a:solidFill>
                <a:latin typeface="Monotype Corsiva" panose="03010101010201010101" pitchFamily="66" charset="0"/>
              </a:rPr>
              <a:t>Red 27, Green 169, Blue 51  (font Monotype Corsiva)</a:t>
            </a:r>
            <a:endParaRPr lang="hr-BA" sz="27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60320"/>
            <a:ext cx="9144000" cy="4135902"/>
          </a:xfrm>
        </p:spPr>
        <p:txBody>
          <a:bodyPr>
            <a:normAutofit/>
          </a:bodyPr>
          <a:lstStyle/>
          <a:p>
            <a:pPr algn="l"/>
            <a:r>
              <a:rPr lang="hr-BA" sz="2800" dirty="0" smtClean="0">
                <a:solidFill>
                  <a:srgbClr val="FFFFFF"/>
                </a:solidFill>
                <a:highlight>
                  <a:srgbClr val="FF00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VIJESTI </a:t>
            </a:r>
            <a:r>
              <a:rPr lang="hr-BA" sz="2800" dirty="0">
                <a:solidFill>
                  <a:srgbClr val="FFFF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hr-BA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hr-BA" sz="2000" dirty="0">
                <a:solidFill>
                  <a:srgbClr val="FFFFFF"/>
                </a:solidFill>
                <a:highlight>
                  <a:srgbClr val="FF0000"/>
                </a:highlight>
                <a:latin typeface="Arial Unicode MS" panose="020B0604020202020204" pitchFamily="34" charset="-128"/>
                <a:ea typeface="Times New Roman" panose="02020603050405020304" pitchFamily="18" charset="0"/>
              </a:rPr>
              <a:t>(tekst za priloge) Arial Unicode MS</a:t>
            </a:r>
            <a:endParaRPr lang="hr-BA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hr-BA" sz="2800" dirty="0" smtClean="0">
                <a:solidFill>
                  <a:srgbClr val="FFFFFF"/>
                </a:solidFill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POLITIKA </a:t>
            </a:r>
            <a:r>
              <a:rPr lang="hr-BA" sz="2800" dirty="0">
                <a:solidFill>
                  <a:srgbClr val="FFFFFF"/>
                </a:solidFill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(Svijet, BiH, Regija)</a:t>
            </a:r>
            <a:r>
              <a:rPr lang="hr-BA" sz="2800" dirty="0">
                <a:solidFill>
                  <a:srgbClr val="FFFF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hr-BA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hr-BA" sz="2800" dirty="0">
                <a:solidFill>
                  <a:srgbClr val="FFFFFF"/>
                </a:solidFill>
                <a:highlight>
                  <a:srgbClr val="0000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SPORT (Fudbal, Kosarka, Zimski sportovi, Ostalo)</a:t>
            </a:r>
            <a:r>
              <a:rPr lang="hr-BA" sz="2800" dirty="0">
                <a:solidFill>
                  <a:srgbClr val="307C4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hr-BA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hr-BA" sz="2800" dirty="0">
                <a:solidFill>
                  <a:srgbClr val="FFFFFF"/>
                </a:solidFill>
                <a:highlight>
                  <a:srgbClr val="80008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LIFESTYLE (Zdravlje, Moda i ljepota, Film, Muzika, Kultura)</a:t>
            </a:r>
            <a:endParaRPr lang="hr-BA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hr-BA" sz="2800" dirty="0">
                <a:solidFill>
                  <a:srgbClr val="FFFFFF"/>
                </a:solidFill>
                <a:highlight>
                  <a:srgbClr val="00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KOLUMNA</a:t>
            </a:r>
            <a:endParaRPr lang="hr-BA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hr-BA" sz="2800" dirty="0" smtClean="0">
                <a:solidFill>
                  <a:srgbClr val="FFFFFF"/>
                </a:solidFill>
                <a:highlight>
                  <a:srgbClr val="8000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 PRIČA </a:t>
            </a:r>
            <a:r>
              <a:rPr lang="hr-BA" sz="2000" dirty="0" smtClean="0">
                <a:highlight>
                  <a:srgbClr val="8000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hr-BA" sz="28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r-BA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 Calibry Body)</a:t>
            </a:r>
            <a:endParaRPr lang="hr-BA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endParaRPr lang="hr-BA" dirty="0"/>
          </a:p>
        </p:txBody>
      </p:sp>
      <p:sp>
        <p:nvSpPr>
          <p:cNvPr id="4" name="TextBox 3"/>
          <p:cNvSpPr txBox="1"/>
          <p:nvPr/>
        </p:nvSpPr>
        <p:spPr>
          <a:xfrm>
            <a:off x="2683042" y="54142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3327855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 Unicode MS</vt:lpstr>
      <vt:lpstr>Arial</vt:lpstr>
      <vt:lpstr>Calibri</vt:lpstr>
      <vt:lpstr>Calibri Light</vt:lpstr>
      <vt:lpstr>Monotype Corsiva</vt:lpstr>
      <vt:lpstr>Times New Roman</vt:lpstr>
      <vt:lpstr>Office Theme</vt:lpstr>
      <vt:lpstr>(grad/vrijeme/temperatura)     Post Scriptum    (tražilica)  Red 27, Green 169, Blue 51  (font Monotype Corsiva)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Scriptum (PmingliU) Post Scriptum  (Monotype Corsiva)</dc:title>
  <dc:creator>arkogiga</dc:creator>
  <cp:lastModifiedBy>arkogiga</cp:lastModifiedBy>
  <cp:revision>11</cp:revision>
  <dcterms:created xsi:type="dcterms:W3CDTF">2017-02-04T16:41:03Z</dcterms:created>
  <dcterms:modified xsi:type="dcterms:W3CDTF">2017-02-15T20:56:19Z</dcterms:modified>
</cp:coreProperties>
</file>