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Nunito Semi Bold" panose="020B0604020202020204" charset="0"/>
      <p:regular r:id="rId13"/>
    </p:embeddedFont>
    <p:embeddedFont>
      <p:font typeface="PT Sans" panose="020B0503020203020204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337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480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48685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Secure Key Management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253859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Presented by: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
Himanshu Bankar, DIV-II (17)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28910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Guide: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Prof. Yogini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Pethe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
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Co-Guide: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Prof. S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Upadhye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532435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Evaluator: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Dr. S </a:t>
            </a: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Uparkar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5976580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College: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Shri Ramdeobaba College of Engineering and Management
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Department: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MCA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935486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References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37724" y="397752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Research papers on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password security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44424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OWASP guidelines on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secure authentication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91097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Documentation for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AES encryption, MongoDB security</a:t>
            </a:r>
            <a:endParaRPr lang="en-US" sz="18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A5F57-55DE-7F23-D880-E07D5934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147" y="7743660"/>
            <a:ext cx="1563329" cy="415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94961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Introduction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37724" y="2636996"/>
            <a:ext cx="1295495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Problem Statement: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
The challenge of managing and securing passwords remains significant. Weak storage practices and password reuse frequently lead to data breaches, exposing sensitive information.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869769"/>
            <a:ext cx="1295495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Project Overview: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
This project introduces a secure platform designed to empower users with the ability to generate, securely store, and efficiently manage their passwords. Key features include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two-factor authentication (2FA)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for enhanced security and robust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encryption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to protect stored credentials.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485567"/>
            <a:ext cx="1295495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Objective: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
The primary objective is to develop a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highly secure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and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user-friendly password manager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that guarantees the safe storage and retrieval of sensitive credentials, providing users with peace of mind.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09D28-03B6-826B-20A1-6ED658AE3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147" y="7743660"/>
            <a:ext cx="1563329" cy="415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002036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Literature Review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37724" y="304407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Existing Solutions: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51079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Conventional password managers like LastPass and Bitwarden.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97752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Password storage integrated within browsers such as Google Chrome and Firefox.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44424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Identified Shortcomings: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491097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Cloud-based managers are susceptible to security breaches.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37769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Absence of supplementary authentication protocols prior to accessing stored passwords.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584442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Inadequate password generation methodologies.</a:t>
            </a:r>
            <a:endParaRPr lang="en-US" sz="18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5ACCFB-720B-C087-60A8-7DE8D96D2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147" y="7743660"/>
            <a:ext cx="1563329" cy="415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30599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Methodology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2368987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Approach: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837724" y="315027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 authentication using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OTP-based 2FA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361700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Secure storage using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AES encryption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408372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Password strength analyzer and generator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7724" y="4825722"/>
            <a:ext cx="3411141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Tools &amp; Technologies: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837724" y="560701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Frontend: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React.js, Tailwind CSS, ShadCN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837724" y="607373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Backend: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Express.js, MongoDB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837724" y="654046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Security: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JWT, Bcrypt, AES Encryption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480786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System Architecture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837724" y="331327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 Flow: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396549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Font typeface="+mj-lt"/>
              <a:buAutoNum type="arabicPeriod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 registers with email verification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443222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Font typeface="+mj-lt"/>
              <a:buAutoNum type="arabicPeriod" startAt="2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Logs in with password + OTP (2FA)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489894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Font typeface="+mj-lt"/>
              <a:buAutoNum type="arabicPeriod" startAt="3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Can generate &amp; save passwords securely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7724" y="536567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Font typeface="+mj-lt"/>
              <a:buAutoNum type="arabicPeriod" startAt="4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Stored passwords are encrypted &amp; only decrypted after 2FA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077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Implementation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49054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Key Features Visualized:</a:t>
            </a:r>
            <a:endParaRPr lang="en-US" sz="18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3142774"/>
            <a:ext cx="2969419" cy="183522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7724" y="527720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Login &amp; Registration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37724" y="5772745"/>
            <a:ext cx="296941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Secure login page with OTP verification for registered users.</a:t>
            </a:r>
            <a:endParaRPr lang="en-US" sz="18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116" y="3142774"/>
            <a:ext cx="2969538" cy="183522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166116" y="527720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Password Generator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4166116" y="5772745"/>
            <a:ext cx="296953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Generates strong, secure passwords with strength suggestions.</a:t>
            </a:r>
            <a:endParaRPr lang="en-US" sz="18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627" y="3142774"/>
            <a:ext cx="2969538" cy="183522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94627" y="5277207"/>
            <a:ext cx="2969538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Secure Password Storage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494627" y="6124694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Passwords stored securely with robust encryption.</a:t>
            </a:r>
            <a:endParaRPr lang="en-US" sz="18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3138" y="3142774"/>
            <a:ext cx="2969538" cy="183522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823138" y="5277207"/>
            <a:ext cx="2969538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Two-Factor Authentication (2FA)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823138" y="6124694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Enhanced security with two-factor authentication.</a:t>
            </a:r>
            <a:endParaRPr lang="en-US" sz="18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5D3706-6CEF-AB4A-FCFA-94BAD8D54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5147" y="7743660"/>
            <a:ext cx="1563329" cy="415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19099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Security Features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37724" y="336113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AES Encryption: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Protects your passwords with advanced encryption standard (AES) for maximum safety.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82785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2FA Authentication: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Adds an extra layer of security, requiring a second verification method for login.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294584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Password Strength Analyzer: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Analyzes password strength in real-time, preventing the use of weak, easily compromised passwords.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144333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Zero-Knowledge Storage: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Ensures that your passwords are encrypted and inaccessible, even to administrators, guaranteeing complete privacy.</a:t>
            </a:r>
            <a:endParaRPr lang="en-US" sz="18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E0F5C-C417-E127-051B-C7159227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147" y="7743660"/>
            <a:ext cx="1563329" cy="415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76011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Demo &amp; Working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37724" y="341804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 Interaction Flow: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07027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Sign Up: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Verify email with OTP.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53699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Login: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Enter password and OTP for secure access.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00372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Generate &amp; Save Passwords: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Utilize encrypted storage for enhanced security.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47044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View Passwords: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Access granted only after successful 2FA verification.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9CDF84-9F30-AAFC-8D28-04E2D2CFD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147" y="7743660"/>
            <a:ext cx="1563329" cy="415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06429"/>
            <a:ext cx="5501997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Conclusion &amp; Future Scope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37724" y="2948464"/>
            <a:ext cx="1295495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Conclusion: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51079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Font typeface="+mj-lt"/>
              <a:buAutoNum type="arabicPeriod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Created a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secure and intuitive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key management system.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97752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Font typeface="+mj-lt"/>
              <a:buAutoNum type="arabicPeriod" startAt="2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Implemented robust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encryption and multi-factor authentication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444246"/>
            <a:ext cx="1295495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Future Enhancements: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00657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Font typeface="+mj-lt"/>
              <a:buAutoNum type="arabicPeriod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Integrate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biometric authentication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options.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47330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Font typeface="+mj-lt"/>
              <a:buAutoNum type="arabicPeriod" startAt="2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Enable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secure cloud integration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with end-to-end encryption.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594002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Font typeface="+mj-lt"/>
              <a:buAutoNum type="arabicPeriod" startAt="3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Incorporate support for </a:t>
            </a:r>
            <a:r>
              <a:rPr lang="en-US" sz="185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enterprise-grade security policies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8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AA44D1-5D5C-7654-95B6-B19D6D1F8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147" y="7743660"/>
            <a:ext cx="1563329" cy="415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541</Words>
  <Application>Microsoft Office PowerPoint</Application>
  <PresentationFormat>Custom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Nunito Semi Bold</vt:lpstr>
      <vt:lpstr>PT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Himanshu Bankar</cp:lastModifiedBy>
  <cp:revision>3</cp:revision>
  <dcterms:created xsi:type="dcterms:W3CDTF">2025-03-06T04:07:23Z</dcterms:created>
  <dcterms:modified xsi:type="dcterms:W3CDTF">2025-03-06T09:52:35Z</dcterms:modified>
</cp:coreProperties>
</file>