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4"/>
  </p:notesMasterIdLst>
  <p:sldIdLst>
    <p:sldId id="515" r:id="rId3"/>
    <p:sldId id="605" r:id="rId4"/>
    <p:sldId id="582" r:id="rId5"/>
    <p:sldId id="608" r:id="rId6"/>
    <p:sldId id="614" r:id="rId7"/>
    <p:sldId id="607" r:id="rId8"/>
    <p:sldId id="615" r:id="rId9"/>
    <p:sldId id="616" r:id="rId10"/>
    <p:sldId id="609" r:id="rId11"/>
    <p:sldId id="606" r:id="rId12"/>
    <p:sldId id="612" r:id="rId13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 autoAdjust="0"/>
    <p:restoredTop sz="94419" autoAdjust="0"/>
  </p:normalViewPr>
  <p:slideViewPr>
    <p:cSldViewPr showGuides="1">
      <p:cViewPr varScale="1">
        <p:scale>
          <a:sx n="146" d="100"/>
          <a:sy n="146" d="100"/>
        </p:scale>
        <p:origin x="1152" y="160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4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2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vcdev/springboot-metric-exporter-pattern" TargetMode="External"/><Relationship Id="rId2" Type="http://schemas.openxmlformats.org/officeDocument/2006/relationships/hyperlink" Target="https://github.com/cloudsvcdev/springboot-metric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2020. 04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112888"/>
              </p:ext>
            </p:extLst>
          </p:nvPr>
        </p:nvGraphicFramePr>
        <p:xfrm>
          <a:off x="321420" y="908721"/>
          <a:ext cx="9312100" cy="5415389"/>
        </p:xfrm>
        <a:graphic>
          <a:graphicData uri="http://schemas.openxmlformats.org/drawingml/2006/table">
            <a:tbl>
              <a:tblPr firstRow="1" firstCol="1" bandRow="1"/>
              <a:tblGrid>
                <a:gridCol w="110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13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기본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Metrics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 기반의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HPA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Custom Metrics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 기반의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HPA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12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작성 내용 없음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필요시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Metric exporter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패턴을 활용한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Metric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 수집 모듈 작성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743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HPA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명세서 작성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(Application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담당자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)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-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 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HPA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명세서 작성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(Application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담당자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)</a:t>
                      </a:r>
                    </a:p>
                    <a:p>
                      <a:pPr marL="171450" indent="-171450" algn="l" defTabSz="914400">
                        <a:buFontTx/>
                        <a:buChar char="-"/>
                        <a:defRPr sz="1800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Custom metric adapter config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구성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(Platform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담당자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)</a:t>
                      </a:r>
                    </a:p>
                    <a:p>
                      <a:pPr marL="171450" indent="-171450" algn="l" defTabSz="914400">
                        <a:buFontTx/>
                        <a:buChar char="-"/>
                        <a:defRPr sz="1800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External metric adapter config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구성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(Platform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담당자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작성 내용 없음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작성 내용 없음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92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작성 내용 없음</a:t>
                      </a:r>
                      <a:endParaRPr sz="120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필요시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en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Metric exporter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패턴을 활용한 </a:t>
                      </a:r>
                      <a:r>
                        <a:rPr lang="en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Metric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수집 모듈 작성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lang="en" sz="1600" kern="0" dirty="0"/>
              <a:t>Default HPA(CPU, Memory</a:t>
            </a:r>
            <a:r>
              <a:rPr lang="en-US" altLang="ko-KR" sz="1600" kern="0" dirty="0"/>
              <a:t>)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endParaRPr kumimoji="0" lang="en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  <a:hlinkClick r:id="rId2"/>
            </a:endParaRP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Custom Metrics HPA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endParaRPr kumimoji="0" lang="en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HPA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Default &amp; Custom metrics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HPA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Replication</a:t>
            </a:r>
            <a:r>
              <a:rPr kumimoji="1" lang="ko-KR" altLang="en-US" dirty="0"/>
              <a:t> 된 상태로 배포된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기본 수집되는  </a:t>
            </a:r>
            <a:r>
              <a:rPr kumimoji="1" lang="en-US" altLang="ko-KR" dirty="0"/>
              <a:t>Metric(CPU, Memory</a:t>
            </a:r>
            <a:r>
              <a:rPr kumimoji="1" lang="ko-KR" altLang="en-US" dirty="0"/>
              <a:t>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사용자 정의</a:t>
            </a:r>
            <a:r>
              <a:rPr kumimoji="1" lang="en-US" altLang="ko-KR" dirty="0"/>
              <a:t>(Custom/External)</a:t>
            </a:r>
            <a:r>
              <a:rPr kumimoji="1" lang="ko-KR" altLang="en-US" dirty="0"/>
              <a:t> 기반으로 </a:t>
            </a:r>
            <a:r>
              <a:rPr kumimoji="1" lang="en-US" altLang="ko-KR" dirty="0"/>
              <a:t>Pod</a:t>
            </a:r>
            <a:r>
              <a:rPr kumimoji="1" lang="ko-KR" altLang="en-US" dirty="0"/>
              <a:t>의 수평적 </a:t>
            </a:r>
            <a:r>
              <a:rPr kumimoji="1" lang="en-US" altLang="ko-KR" dirty="0"/>
              <a:t>Scaling</a:t>
            </a:r>
            <a:r>
              <a:rPr kumimoji="1" lang="ko-KR" altLang="en-US" dirty="0"/>
              <a:t>에 대한 패턴을 정의한다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336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서비스의 부하</a:t>
            </a:r>
            <a:r>
              <a:rPr lang="en-US" altLang="ko-KR" sz="1600" dirty="0"/>
              <a:t>,</a:t>
            </a:r>
            <a:r>
              <a:rPr lang="ko-KR" altLang="en-US" sz="1600" dirty="0"/>
              <a:t> 사용량 등에 대한 탄력적인 리소스 관리와 이벤트에 대응하기 위한 방안으로 지속적인 모니터링을 통한 운영자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 담당자 등</a:t>
            </a:r>
            <a:r>
              <a:rPr lang="en-US" altLang="ko-KR" sz="1600" dirty="0"/>
              <a:t>)</a:t>
            </a:r>
            <a:r>
              <a:rPr lang="ko-KR" altLang="en-US" sz="1600" dirty="0"/>
              <a:t>에 의한 </a:t>
            </a:r>
            <a:r>
              <a:rPr lang="en-US" altLang="ko-KR" sz="1600" dirty="0"/>
              <a:t>Pod</a:t>
            </a:r>
            <a:r>
              <a:rPr lang="ko-KR" altLang="en-US" sz="1600" dirty="0"/>
              <a:t>의 </a:t>
            </a:r>
            <a:r>
              <a:rPr lang="en-US" altLang="ko-KR" sz="1600" dirty="0"/>
              <a:t>Scaling </a:t>
            </a:r>
            <a:r>
              <a:rPr lang="ko-KR" altLang="en-US" sz="1600" dirty="0"/>
              <a:t>설정을 조정할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이때</a:t>
            </a:r>
            <a:r>
              <a:rPr lang="en-US" altLang="ko-KR" sz="1600" dirty="0"/>
              <a:t>,</a:t>
            </a:r>
            <a:r>
              <a:rPr lang="ko-KR" altLang="en-US" sz="1600" dirty="0"/>
              <a:t> 기준이 되는 </a:t>
            </a:r>
            <a:r>
              <a:rPr lang="en-US" altLang="ko-KR" sz="1600" dirty="0"/>
              <a:t>Metric</a:t>
            </a:r>
            <a:r>
              <a:rPr lang="ko-KR" altLang="en-US" sz="1600" dirty="0"/>
              <a:t> 정보를 플랫폼의 모니터링 체계에서 수집이 가능하다면 이를 이용하여 </a:t>
            </a:r>
            <a:r>
              <a:rPr lang="en-US" altLang="ko-KR" sz="1600" dirty="0"/>
              <a:t>Pod</a:t>
            </a:r>
            <a:r>
              <a:rPr lang="ko-KR" altLang="en-US" sz="1600" dirty="0"/>
              <a:t>의 수평적 </a:t>
            </a:r>
            <a:r>
              <a:rPr lang="en-US" altLang="ko-KR" sz="1600" dirty="0"/>
              <a:t>Scaling </a:t>
            </a:r>
            <a:r>
              <a:rPr lang="ko-KR" altLang="en-US" sz="1600" dirty="0"/>
              <a:t>정책을 자동 적용이 가능하다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Kubernetes</a:t>
            </a:r>
            <a:r>
              <a:rPr lang="ko-KR" altLang="en-US" sz="1600" dirty="0"/>
              <a:t>의 </a:t>
            </a:r>
            <a:r>
              <a:rPr lang="en-US" altLang="ko-KR" sz="1600" dirty="0"/>
              <a:t>Autoscaling API</a:t>
            </a:r>
            <a:r>
              <a:rPr lang="ko-KR" altLang="en-US" sz="1600" dirty="0"/>
              <a:t>를 통해서 대상이 되는 </a:t>
            </a:r>
            <a:r>
              <a:rPr lang="en-US" altLang="ko-KR" sz="1600" dirty="0"/>
              <a:t>Pod</a:t>
            </a:r>
            <a:r>
              <a:rPr lang="ko-KR" altLang="en-US" sz="1600" dirty="0"/>
              <a:t>에 대한 명세서</a:t>
            </a:r>
            <a:r>
              <a:rPr lang="en-US" altLang="ko-KR" sz="1600" dirty="0"/>
              <a:t>(hpa)</a:t>
            </a:r>
            <a:r>
              <a:rPr lang="ko-KR" altLang="en-US" sz="1600" dirty="0"/>
              <a:t>를 작성하면 이를 기반으로 대상 </a:t>
            </a:r>
            <a:r>
              <a:rPr lang="en-US" altLang="ko-KR" sz="1600" dirty="0"/>
              <a:t>Pod</a:t>
            </a:r>
            <a:r>
              <a:rPr lang="ko-KR" altLang="en-US" sz="1600" dirty="0"/>
              <a:t>는 상황에 따라 유연하게 대응이 가능하다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Kubernetes</a:t>
            </a:r>
            <a:r>
              <a:rPr lang="ko-KR" altLang="en-US" sz="1600" dirty="0"/>
              <a:t>에서 지속적으로 수집하는 </a:t>
            </a:r>
            <a:r>
              <a:rPr lang="en-US" altLang="ko-KR" sz="1600" dirty="0"/>
              <a:t>container</a:t>
            </a:r>
            <a:r>
              <a:rPr lang="ko-KR" altLang="en-US" sz="1600" dirty="0"/>
              <a:t>의 상태에 대한 </a:t>
            </a:r>
            <a:r>
              <a:rPr lang="en-US" altLang="ko-KR" sz="1600" dirty="0"/>
              <a:t>cpu, memory </a:t>
            </a:r>
            <a:r>
              <a:rPr lang="ko-KR" altLang="en-US" sz="1600" dirty="0"/>
              <a:t>등의 상태에 대한 명세서 작성 방법과 그 외 모니터링 시스템</a:t>
            </a:r>
            <a:r>
              <a:rPr lang="en-US" altLang="ko-KR" sz="1600" dirty="0"/>
              <a:t>(Prometheus)</a:t>
            </a:r>
            <a:r>
              <a:rPr lang="ko-KR" altLang="en-US" sz="1600" dirty="0"/>
              <a:t>에서 수집한 정보를 기반으로 </a:t>
            </a:r>
            <a:r>
              <a:rPr lang="en-US" altLang="ko-KR" sz="1600" dirty="0"/>
              <a:t>HPA </a:t>
            </a:r>
            <a:r>
              <a:rPr lang="ko-KR" altLang="en-US" sz="1600" dirty="0"/>
              <a:t>명세서 작성 및 플랫폼에서의 설정 구성하는 방법에 대하여 제시하는 것을 목적으로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  <a:r>
              <a:rPr kumimoji="1" lang="en-US" altLang="ko-KR" dirty="0"/>
              <a:t> – Metric Server</a:t>
            </a:r>
            <a:endParaRPr kumimoji="1"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HPA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</a:t>
            </a:r>
            <a:r>
              <a:rPr kumimoji="1" lang="ko-KR" altLang="en-US" dirty="0"/>
              <a:t>의 다양한 상태에 따른 수평적 확장을 위한 기본 </a:t>
            </a:r>
            <a:r>
              <a:rPr kumimoji="1" lang="en-US" altLang="ko-KR" dirty="0"/>
              <a:t>Kubernetes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Metric Server</a:t>
            </a:r>
            <a:r>
              <a:rPr kumimoji="1" lang="ko-KR" altLang="en-US" dirty="0"/>
              <a:t> 기반으로 </a:t>
            </a:r>
            <a:r>
              <a:rPr kumimoji="1" lang="en-US" altLang="ko-KR" dirty="0"/>
              <a:t>Node, Pod</a:t>
            </a:r>
            <a:r>
              <a:rPr kumimoji="1" lang="ko-KR" altLang="en-US" dirty="0"/>
              <a:t> 등의 </a:t>
            </a:r>
            <a:r>
              <a:rPr kumimoji="1" lang="en-US" altLang="ko-KR" dirty="0"/>
              <a:t>Resource usage </a:t>
            </a:r>
            <a:r>
              <a:rPr kumimoji="1" lang="ko-KR" altLang="en-US" dirty="0"/>
              <a:t>정보 기반으로 </a:t>
            </a:r>
            <a:r>
              <a:rPr kumimoji="1" lang="en-US" altLang="ko-KR" dirty="0"/>
              <a:t>HPA </a:t>
            </a:r>
            <a:r>
              <a:rPr kumimoji="1" lang="ko-KR" altLang="en-US" dirty="0"/>
              <a:t>구성</a:t>
            </a:r>
            <a:endParaRPr kumimoji="1"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1856656" y="2780928"/>
            <a:ext cx="1206504" cy="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505155" y="1729318"/>
            <a:ext cx="147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Horizontal </a:t>
            </a:r>
          </a:p>
          <a:p>
            <a:r>
              <a:rPr kumimoji="1" lang="en-US" altLang="ko-KR" sz="1400" b="1" dirty="0"/>
              <a:t>Pod Autoscaler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3152800" y="1881551"/>
            <a:ext cx="1091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Metric API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7710258" y="187447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kubelet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60512" y="3717032"/>
            <a:ext cx="229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HPA</a:t>
            </a:r>
            <a:r>
              <a:rPr kumimoji="1" lang="ko-KR" altLang="en-US" sz="1200" b="1" dirty="0"/>
              <a:t>에는 대상 </a:t>
            </a:r>
            <a:r>
              <a:rPr kumimoji="1" lang="en-US" altLang="ko-KR" sz="1200" b="1" dirty="0"/>
              <a:t>Pod</a:t>
            </a:r>
            <a:r>
              <a:rPr kumimoji="1" lang="ko-KR" altLang="en-US" sz="1200" b="1" dirty="0"/>
              <a:t>와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CPU, Memory </a:t>
            </a:r>
            <a:r>
              <a:rPr kumimoji="1" lang="ko-KR" altLang="en-US" sz="1200" b="1" dirty="0"/>
              <a:t>기준값을 작성</a:t>
            </a:r>
            <a:endParaRPr kumimoji="1" lang="en-US" altLang="ko-KR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4004356" y="3817175"/>
            <a:ext cx="174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Metrics API &amp; Server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897216" y="379269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Kubelet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98095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8083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HPA </a:t>
            </a:r>
            <a:r>
              <a:rPr kumimoji="1" lang="ko-KR" altLang="en-US" sz="1200" b="1" dirty="0"/>
              <a:t>명세서에는 대상 </a:t>
            </a:r>
            <a:r>
              <a:rPr kumimoji="1" lang="en-US" altLang="ko-KR" sz="1200" b="1" dirty="0"/>
              <a:t>Pod</a:t>
            </a:r>
            <a:r>
              <a:rPr kumimoji="1" lang="ko-KR" altLang="en-US" sz="1200" b="1" dirty="0"/>
              <a:t>와 </a:t>
            </a: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정보를 작성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ScaleTargetRef </a:t>
            </a:r>
            <a:r>
              <a:rPr kumimoji="1" lang="ko-KR" altLang="en-US" sz="1200" dirty="0"/>
              <a:t>값으로 대상 </a:t>
            </a:r>
            <a:r>
              <a:rPr kumimoji="1" lang="en-US" altLang="ko-KR" sz="1200" dirty="0"/>
              <a:t>Pod</a:t>
            </a:r>
            <a:r>
              <a:rPr kumimoji="1" lang="ko-KR" altLang="en-US" sz="1200" dirty="0"/>
              <a:t> 정보 작성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Metrics </a:t>
            </a:r>
            <a:r>
              <a:rPr kumimoji="1" lang="ko-KR" altLang="en-US" sz="1200" dirty="0"/>
              <a:t>정보에 기준이 되는 </a:t>
            </a:r>
            <a:r>
              <a:rPr kumimoji="1" lang="en-US" altLang="ko-KR" sz="1200" dirty="0"/>
              <a:t>Resource </a:t>
            </a:r>
            <a:r>
              <a:rPr kumimoji="1" lang="ko-KR" altLang="en-US" sz="1200" dirty="0"/>
              <a:t>정보를 작성</a:t>
            </a:r>
            <a:endParaRPr kumimoji="1" lang="en-US" altLang="ko-KR" sz="1200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Controller Manager</a:t>
            </a:r>
            <a:r>
              <a:rPr kumimoji="1" lang="ko-KR" altLang="en-US" sz="1200" b="1" dirty="0"/>
              <a:t>에 의해 주기적으로 </a:t>
            </a:r>
            <a:r>
              <a:rPr kumimoji="1" lang="en-US" altLang="ko-KR" sz="1200" b="1" dirty="0"/>
              <a:t>HPA </a:t>
            </a:r>
            <a:r>
              <a:rPr kumimoji="1" lang="ko-KR" altLang="en-US" sz="1200" b="1" dirty="0"/>
              <a:t>정보 확인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--horizontal-pod-autoscaler-sync-period </a:t>
            </a:r>
            <a:r>
              <a:rPr kumimoji="1" lang="ko-KR" altLang="en-US" sz="1200" dirty="0"/>
              <a:t>설정 주기에 따라 주기적으로 내역 확인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Desired, Current </a:t>
            </a:r>
            <a:r>
              <a:rPr kumimoji="1" lang="ko-KR" altLang="en-US" sz="1200" dirty="0"/>
              <a:t>값 기준의 내부 알고리즘에 의해 </a:t>
            </a:r>
            <a:r>
              <a:rPr kumimoji="1" lang="en-US" altLang="ko-KR" sz="1200" dirty="0"/>
              <a:t>Replica </a:t>
            </a:r>
            <a:r>
              <a:rPr kumimoji="1" lang="ko-KR" altLang="en-US" sz="1200" dirty="0"/>
              <a:t>수 결정</a:t>
            </a:r>
            <a:r>
              <a:rPr kumimoji="1" lang="en-US" altLang="ko-KR" sz="1200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Kubernetes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수집 모니터링 표준인 </a:t>
            </a:r>
            <a:r>
              <a:rPr kumimoji="1" lang="en-US" altLang="ko-KR" sz="1200" b="1" dirty="0"/>
              <a:t>Metrics-server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Heapster</a:t>
            </a:r>
            <a:r>
              <a:rPr kumimoji="1" lang="ko-KR" altLang="en-US" sz="1200" dirty="0"/>
              <a:t> 대비 경량화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Memory</a:t>
            </a:r>
            <a:r>
              <a:rPr kumimoji="1" lang="ko-KR" altLang="en-US" sz="1200" dirty="0"/>
              <a:t>에 저장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Cluster </a:t>
            </a:r>
            <a:r>
              <a:rPr kumimoji="1" lang="ko-KR" altLang="en-US" sz="1200" dirty="0"/>
              <a:t>전역으로 리소스 사용량 데이터 집계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Kubelet</a:t>
            </a:r>
            <a:r>
              <a:rPr kumimoji="1" lang="ko-KR" altLang="en-US" sz="1200" dirty="0"/>
              <a:t>에서 제공하는 </a:t>
            </a:r>
            <a:r>
              <a:rPr kumimoji="1" lang="en-US" altLang="ko-KR" sz="1200" dirty="0"/>
              <a:t>summary API</a:t>
            </a:r>
            <a:r>
              <a:rPr kumimoji="1" lang="ko-KR" altLang="en-US" sz="1200" dirty="0"/>
              <a:t>을 활용하여 각 </a:t>
            </a:r>
            <a:r>
              <a:rPr kumimoji="1" lang="en-US" altLang="ko-KR" sz="1200" dirty="0"/>
              <a:t>Node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Metric</a:t>
            </a:r>
            <a:r>
              <a:rPr kumimoji="1" lang="ko-KR" altLang="en-US" sz="1200" dirty="0"/>
              <a:t>을 수집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753200" y="4221088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Kubelet</a:t>
            </a:r>
            <a:r>
              <a:rPr kumimoji="1" lang="ko-KR" altLang="en-US" sz="1200" b="1" dirty="0"/>
              <a:t>으로 각 </a:t>
            </a:r>
            <a:r>
              <a:rPr kumimoji="1" lang="en-US" altLang="ko-KR" sz="1200" b="1" dirty="0"/>
              <a:t>Node </a:t>
            </a:r>
            <a:r>
              <a:rPr kumimoji="1" lang="ko-KR" altLang="en-US" sz="1200" b="1" dirty="0"/>
              <a:t>정보 수집 제공 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en-US" sz="1200" dirty="0"/>
              <a:t>각 </a:t>
            </a:r>
            <a:r>
              <a:rPr kumimoji="1" lang="en-US" altLang="ko-KR" sz="1200" dirty="0"/>
              <a:t>Node</a:t>
            </a:r>
            <a:r>
              <a:rPr kumimoji="1" lang="ko-KR" altLang="en-US" sz="1200" dirty="0"/>
              <a:t>에서 </a:t>
            </a:r>
            <a:r>
              <a:rPr kumimoji="1" lang="en-US" altLang="ko-KR" sz="1200" dirty="0"/>
              <a:t>Kubelet</a:t>
            </a:r>
            <a:r>
              <a:rPr kumimoji="1" lang="ko-KR" altLang="en-US" sz="1200" dirty="0"/>
              <a:t>을 통해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정보 수집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Summary API</a:t>
            </a:r>
            <a:r>
              <a:rPr kumimoji="1" lang="ko-KR" altLang="en-US" sz="1200" dirty="0"/>
              <a:t>로 수집된 </a:t>
            </a:r>
            <a:r>
              <a:rPr kumimoji="1" lang="en-US" altLang="ko-KR" sz="1200" dirty="0"/>
              <a:t>Metric</a:t>
            </a:r>
            <a:r>
              <a:rPr kumimoji="1" lang="ko-KR" altLang="en-US" sz="1200" dirty="0"/>
              <a:t> 제공</a:t>
            </a:r>
            <a:endParaRPr kumimoji="1" lang="en-US" altLang="ko-KR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656482B-B34E-3B4B-88B6-9E3F245E7823}"/>
              </a:ext>
            </a:extLst>
          </p:cNvPr>
          <p:cNvSpPr/>
          <p:nvPr/>
        </p:nvSpPr>
        <p:spPr>
          <a:xfrm>
            <a:off x="3063160" y="2277382"/>
            <a:ext cx="1273294" cy="1023218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93AB1E7A-97D9-5D42-9B8D-4316F32FBB11}"/>
              </a:ext>
            </a:extLst>
          </p:cNvPr>
          <p:cNvSpPr/>
          <p:nvPr/>
        </p:nvSpPr>
        <p:spPr>
          <a:xfrm>
            <a:off x="5290441" y="2277382"/>
            <a:ext cx="1273294" cy="1023218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07390FF-E3A7-284E-A254-5E1E3898F2B9}"/>
              </a:ext>
            </a:extLst>
          </p:cNvPr>
          <p:cNvSpPr/>
          <p:nvPr/>
        </p:nvSpPr>
        <p:spPr>
          <a:xfrm>
            <a:off x="7500972" y="2277382"/>
            <a:ext cx="1273294" cy="1023218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75F6EC-721D-BF4F-A39D-40E9697D0443}"/>
              </a:ext>
            </a:extLst>
          </p:cNvPr>
          <p:cNvSpPr txBox="1"/>
          <p:nvPr/>
        </p:nvSpPr>
        <p:spPr>
          <a:xfrm>
            <a:off x="5206066" y="1871070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Metrics Server</a:t>
            </a:r>
            <a:endParaRPr kumimoji="1" lang="ko-KR" altLang="en-US" sz="14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F00AF2C-73A0-EB40-8D38-ADF81AC0B7A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4336454" y="2788991"/>
            <a:ext cx="95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EFF9CC0-7C0D-034E-B27F-6081A7954C2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563735" y="2774587"/>
            <a:ext cx="931029" cy="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CD18565-52B2-CB41-9535-B350CFB04324}"/>
              </a:ext>
            </a:extLst>
          </p:cNvPr>
          <p:cNvSpPr txBox="1"/>
          <p:nvPr/>
        </p:nvSpPr>
        <p:spPr>
          <a:xfrm>
            <a:off x="1812936" y="2788991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/>
              <a:t>Metrics.k8s.io/v1beta1</a:t>
            </a:r>
            <a:endParaRPr kumimoji="1"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1EA5BF-08A6-BD42-8E86-25E9F1A05A94}"/>
              </a:ext>
            </a:extLst>
          </p:cNvPr>
          <p:cNvSpPr txBox="1"/>
          <p:nvPr/>
        </p:nvSpPr>
        <p:spPr>
          <a:xfrm>
            <a:off x="6326173" y="2788991"/>
            <a:ext cx="1406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/>
              <a:t>Kubernetes.summary_api</a:t>
            </a:r>
            <a:endParaRPr kumimoji="1"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  <a:r>
              <a:rPr kumimoji="1" lang="en-US" altLang="ko-KR" dirty="0"/>
              <a:t> – Custom Metrics API</a:t>
            </a:r>
            <a:endParaRPr kumimoji="1"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HPA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</a:t>
            </a:r>
            <a:r>
              <a:rPr kumimoji="1" lang="ko-KR" altLang="en-US" dirty="0"/>
              <a:t>의 다양한 상태에 따른 수평적 확장을 위한 부가적인 </a:t>
            </a:r>
            <a:r>
              <a:rPr kumimoji="1" lang="en-US" altLang="ko-KR" dirty="0"/>
              <a:t>Custom/External API Server</a:t>
            </a:r>
            <a:r>
              <a:rPr kumimoji="1" lang="ko-KR" altLang="en-US" dirty="0"/>
              <a:t>를 구성 및 활용하여 </a:t>
            </a:r>
            <a:r>
              <a:rPr kumimoji="1" lang="en-US" altLang="ko-KR" dirty="0"/>
              <a:t>HPA</a:t>
            </a:r>
            <a:r>
              <a:rPr kumimoji="1" lang="ko-KR" altLang="en-US" dirty="0"/>
              <a:t>를 구성하는 패턴이다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1856656" y="2780928"/>
            <a:ext cx="1206504" cy="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505155" y="1729318"/>
            <a:ext cx="147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Horizontal </a:t>
            </a:r>
          </a:p>
          <a:p>
            <a:r>
              <a:rPr kumimoji="1" lang="en-US" altLang="ko-KR" sz="1400" b="1" dirty="0"/>
              <a:t>Pod Autoscaler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3152800" y="1881551"/>
            <a:ext cx="188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Custom Metrics API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7710258" y="1874474"/>
            <a:ext cx="595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Pods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60512" y="3717032"/>
            <a:ext cx="229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HPA</a:t>
            </a:r>
            <a:r>
              <a:rPr kumimoji="1" lang="ko-KR" altLang="en-US" sz="1200" b="1" dirty="0"/>
              <a:t>에는 대상 </a:t>
            </a:r>
            <a:r>
              <a:rPr kumimoji="1" lang="en-US" altLang="ko-KR" sz="1200" b="1" dirty="0"/>
              <a:t>Pod</a:t>
            </a:r>
            <a:r>
              <a:rPr kumimoji="1" lang="ko-KR" altLang="en-US" sz="1200" b="1" dirty="0"/>
              <a:t>와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CPU, Memory </a:t>
            </a:r>
            <a:r>
              <a:rPr kumimoji="1" lang="ko-KR" altLang="en-US" sz="1200" b="1" dirty="0"/>
              <a:t>기준값을 작성</a:t>
            </a:r>
            <a:endParaRPr kumimoji="1" lang="en-US" altLang="ko-KR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4004356" y="3817175"/>
            <a:ext cx="2456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Custom Metrics &amp; Prometheus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897216" y="3792698"/>
            <a:ext cx="53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Pods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98095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8083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HPA </a:t>
            </a:r>
            <a:r>
              <a:rPr kumimoji="1" lang="ko-KR" altLang="en-US" sz="1200" b="1" dirty="0"/>
              <a:t>명세서에는 대상 </a:t>
            </a:r>
            <a:r>
              <a:rPr kumimoji="1" lang="en-US" altLang="ko-KR" sz="1200" b="1" dirty="0"/>
              <a:t>Pod</a:t>
            </a:r>
            <a:r>
              <a:rPr kumimoji="1" lang="ko-KR" altLang="en-US" sz="1200" b="1" dirty="0"/>
              <a:t>와 </a:t>
            </a: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정보를 작성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ScaleTargetRef </a:t>
            </a:r>
            <a:r>
              <a:rPr kumimoji="1" lang="ko-KR" altLang="en-US" sz="1200" dirty="0"/>
              <a:t>값으로 대상 </a:t>
            </a:r>
            <a:r>
              <a:rPr kumimoji="1" lang="en-US" altLang="ko-KR" sz="1200" dirty="0"/>
              <a:t>Pod</a:t>
            </a:r>
            <a:r>
              <a:rPr kumimoji="1" lang="ko-KR" altLang="en-US" sz="1200" dirty="0"/>
              <a:t> 정보 작성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Metrics </a:t>
            </a:r>
            <a:r>
              <a:rPr kumimoji="1" lang="ko-KR" altLang="en-US" sz="1200" dirty="0"/>
              <a:t>정보에 기준이 되는 </a:t>
            </a:r>
            <a:r>
              <a:rPr kumimoji="1" lang="en-US" altLang="ko-KR" sz="1200" dirty="0"/>
              <a:t>Resource </a:t>
            </a:r>
            <a:r>
              <a:rPr kumimoji="1" lang="ko-KR" altLang="en-US" sz="1200" dirty="0"/>
              <a:t>정보를 작성</a:t>
            </a:r>
            <a:endParaRPr kumimoji="1" lang="en-US" altLang="ko-KR" sz="1200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Controller Manager</a:t>
            </a:r>
            <a:r>
              <a:rPr kumimoji="1" lang="ko-KR" altLang="en-US" sz="1200" b="1" dirty="0"/>
              <a:t>에 의해 주기적으로 </a:t>
            </a:r>
            <a:r>
              <a:rPr kumimoji="1" lang="en-US" altLang="ko-KR" sz="1200" b="1" dirty="0"/>
              <a:t>HPA </a:t>
            </a:r>
            <a:r>
              <a:rPr kumimoji="1" lang="ko-KR" altLang="en-US" sz="1200" b="1" dirty="0"/>
              <a:t>정보 확인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--horizontal-pod-autoscaler-sync-period </a:t>
            </a:r>
            <a:r>
              <a:rPr kumimoji="1" lang="ko-KR" altLang="en-US" sz="1200" dirty="0"/>
              <a:t>설정 주기에 따라 주기적으로 내역 확인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Desired, Current </a:t>
            </a:r>
            <a:r>
              <a:rPr kumimoji="1" lang="ko-KR" altLang="en-US" sz="1200" dirty="0"/>
              <a:t>값 기준의 내부 알고리즘에 의해 </a:t>
            </a:r>
            <a:r>
              <a:rPr kumimoji="1" lang="en-US" altLang="ko-KR" sz="1200" dirty="0"/>
              <a:t>Replica </a:t>
            </a:r>
            <a:r>
              <a:rPr kumimoji="1" lang="ko-KR" altLang="en-US" sz="1200" dirty="0"/>
              <a:t>수 결정</a:t>
            </a:r>
            <a:r>
              <a:rPr kumimoji="1" lang="en-US" altLang="ko-KR" sz="1200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Platform Monitoring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Prometheus</a:t>
            </a:r>
            <a:r>
              <a:rPr kumimoji="1" lang="ko-KR" altLang="en-US" sz="1200" b="1" dirty="0"/>
              <a:t> 체계를 기반으로 연동 가능한 </a:t>
            </a:r>
            <a:r>
              <a:rPr kumimoji="1" lang="en-US" altLang="ko-KR" sz="1200" b="1" dirty="0"/>
              <a:t>Custom Metrics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API</a:t>
            </a:r>
            <a:r>
              <a:rPr kumimoji="1" lang="ko-KR" altLang="en-US" sz="1200" b="1" dirty="0"/>
              <a:t> 활용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Prometheus-Adapter</a:t>
            </a:r>
            <a:r>
              <a:rPr kumimoji="1" lang="ko-KR" altLang="en-US" sz="1200" dirty="0"/>
              <a:t>을 활용하여 </a:t>
            </a:r>
            <a:r>
              <a:rPr kumimoji="1" lang="en-US" altLang="ko-KR" sz="1200" dirty="0"/>
              <a:t>custom metric API </a:t>
            </a:r>
            <a:r>
              <a:rPr kumimoji="1" lang="ko-KR" altLang="en-US" sz="1200" dirty="0"/>
              <a:t>서비스 등록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Custom Metrics API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Prometheus-Adapter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Metric Config</a:t>
            </a:r>
            <a:r>
              <a:rPr kumimoji="1" lang="ko-KR" altLang="en-US" sz="1200" dirty="0"/>
              <a:t>을 위한 설정 정보 정규화 방식으로 등록하여 </a:t>
            </a:r>
            <a:r>
              <a:rPr kumimoji="1" lang="en-US" altLang="ko-KR" sz="1200" dirty="0"/>
              <a:t>HPA </a:t>
            </a:r>
            <a:r>
              <a:rPr kumimoji="1" lang="ko-KR" altLang="en-US" sz="1200" dirty="0"/>
              <a:t>요청시 제공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en-US" sz="1200" dirty="0"/>
              <a:t>제공 전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정보는 </a:t>
            </a:r>
            <a:r>
              <a:rPr kumimoji="1" lang="en-US" altLang="ko-KR" sz="1200" dirty="0"/>
              <a:t>Prometheus</a:t>
            </a:r>
            <a:r>
              <a:rPr kumimoji="1" lang="ko-KR" altLang="en-US" sz="1200" dirty="0"/>
              <a:t>에서 질의</a:t>
            </a:r>
            <a:endParaRPr kumimoji="1"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753200" y="422108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Pods</a:t>
            </a:r>
            <a:r>
              <a:rPr kumimoji="1" lang="ko-KR" altLang="en-US" sz="1200" b="1" dirty="0"/>
              <a:t>와 관련된 </a:t>
            </a:r>
            <a:r>
              <a:rPr kumimoji="1" lang="en-US" altLang="ko-KR" sz="1200" b="1" dirty="0"/>
              <a:t>Metrics </a:t>
            </a:r>
            <a:r>
              <a:rPr kumimoji="1" lang="ko-KR" altLang="en-US" sz="1200" b="1" dirty="0"/>
              <a:t>정보 수집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Prometheus</a:t>
            </a:r>
            <a:r>
              <a:rPr kumimoji="1" lang="ko-KR" altLang="en-US" sz="1200" dirty="0"/>
              <a:t> 에서 </a:t>
            </a:r>
            <a:r>
              <a:rPr kumimoji="1" lang="en-US" altLang="ko-KR" sz="1200" dirty="0"/>
              <a:t>Pod</a:t>
            </a:r>
            <a:r>
              <a:rPr kumimoji="1" lang="ko-KR" altLang="en-US" sz="1200" dirty="0"/>
              <a:t> 의 확장된 수집 </a:t>
            </a:r>
            <a:r>
              <a:rPr kumimoji="1" lang="en-US" altLang="ko-KR" sz="1200" dirty="0"/>
              <a:t>Metrics </a:t>
            </a:r>
            <a:r>
              <a:rPr kumimoji="1" lang="ko-KR" altLang="en-US" sz="1200" dirty="0"/>
              <a:t>정보를 기반으로 동작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Metric(exporter) Pattern</a:t>
            </a:r>
            <a:r>
              <a:rPr kumimoji="1" lang="ko-KR" altLang="en-US" sz="1200" dirty="0"/>
              <a:t>에서 구성된 정보 기반으로 추가 확장 등으로 다양한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정보 제공</a:t>
            </a:r>
            <a:endParaRPr kumimoji="1" lang="en-US" altLang="ko-KR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656482B-B34E-3B4B-88B6-9E3F245E7823}"/>
              </a:ext>
            </a:extLst>
          </p:cNvPr>
          <p:cNvSpPr/>
          <p:nvPr/>
        </p:nvSpPr>
        <p:spPr>
          <a:xfrm>
            <a:off x="3063160" y="2277382"/>
            <a:ext cx="1273294" cy="1023218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93AB1E7A-97D9-5D42-9B8D-4316F32FBB11}"/>
              </a:ext>
            </a:extLst>
          </p:cNvPr>
          <p:cNvSpPr/>
          <p:nvPr/>
        </p:nvSpPr>
        <p:spPr>
          <a:xfrm>
            <a:off x="5290441" y="2277382"/>
            <a:ext cx="1273294" cy="1023218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07390FF-E3A7-284E-A254-5E1E3898F2B9}"/>
              </a:ext>
            </a:extLst>
          </p:cNvPr>
          <p:cNvSpPr/>
          <p:nvPr/>
        </p:nvSpPr>
        <p:spPr>
          <a:xfrm>
            <a:off x="7500972" y="2277382"/>
            <a:ext cx="1273294" cy="1023218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75F6EC-721D-BF4F-A39D-40E9697D0443}"/>
              </a:ext>
            </a:extLst>
          </p:cNvPr>
          <p:cNvSpPr txBox="1"/>
          <p:nvPr/>
        </p:nvSpPr>
        <p:spPr>
          <a:xfrm>
            <a:off x="5319789" y="1883682"/>
            <a:ext cx="1209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Prometheus</a:t>
            </a:r>
            <a:endParaRPr kumimoji="1" lang="ko-KR" altLang="en-US" sz="14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F00AF2C-73A0-EB40-8D38-ADF81AC0B7A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4336454" y="2788991"/>
            <a:ext cx="95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EFF9CC0-7C0D-034E-B27F-6081A7954C2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563735" y="2774587"/>
            <a:ext cx="931029" cy="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CD18565-52B2-CB41-9535-B350CFB04324}"/>
              </a:ext>
            </a:extLst>
          </p:cNvPr>
          <p:cNvSpPr txBox="1"/>
          <p:nvPr/>
        </p:nvSpPr>
        <p:spPr>
          <a:xfrm>
            <a:off x="1587117" y="2781789"/>
            <a:ext cx="1693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/>
              <a:t>custom/metrics.k8s.io/v1beta1</a:t>
            </a:r>
            <a:endParaRPr kumimoji="1"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1EA5BF-08A6-BD42-8E86-25E9F1A05A94}"/>
              </a:ext>
            </a:extLst>
          </p:cNvPr>
          <p:cNvSpPr txBox="1"/>
          <p:nvPr/>
        </p:nvSpPr>
        <p:spPr>
          <a:xfrm>
            <a:off x="6698095" y="2788991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/>
              <a:t>/metrics</a:t>
            </a:r>
            <a:endParaRPr kumimoji="1" lang="ko-KR" altLang="en-US" sz="800" b="1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05A4E07C-95A5-DF49-A217-A88F4A93C1A2}"/>
              </a:ext>
            </a:extLst>
          </p:cNvPr>
          <p:cNvSpPr/>
          <p:nvPr/>
        </p:nvSpPr>
        <p:spPr>
          <a:xfrm>
            <a:off x="3766980" y="3019744"/>
            <a:ext cx="1186019" cy="344805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Metric config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0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Metrics Server </a:t>
            </a:r>
            <a:r>
              <a:rPr kumimoji="1"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Kubelet</a:t>
            </a:r>
            <a:r>
              <a:rPr kumimoji="1" lang="ko-KR" altLang="en-US" dirty="0"/>
              <a:t>에서 수집하는 </a:t>
            </a:r>
            <a:r>
              <a:rPr kumimoji="1" lang="en-US" altLang="ko-KR" dirty="0"/>
              <a:t>Metric</a:t>
            </a:r>
            <a:r>
              <a:rPr kumimoji="1" lang="ko-KR" altLang="en-US" dirty="0"/>
              <a:t> 정보를 기반으로 </a:t>
            </a:r>
            <a:r>
              <a:rPr kumimoji="1" lang="en-US" altLang="ko-KR" dirty="0"/>
              <a:t>metrics-server</a:t>
            </a:r>
            <a:r>
              <a:rPr kumimoji="1" lang="ko-KR" altLang="en-US" dirty="0"/>
              <a:t>에서 메모리 기반으로 관리되는 </a:t>
            </a:r>
            <a:r>
              <a:rPr kumimoji="1" lang="en-US" altLang="ko-KR" dirty="0"/>
              <a:t>Metrics </a:t>
            </a:r>
            <a:r>
              <a:rPr kumimoji="1" lang="ko-KR" altLang="en-US" dirty="0"/>
              <a:t>정보를 활용한 </a:t>
            </a:r>
            <a:r>
              <a:rPr kumimoji="1" lang="en-US" altLang="ko-KR" dirty="0"/>
              <a:t>HPA </a:t>
            </a:r>
            <a:r>
              <a:rPr kumimoji="1" lang="ko-KR" altLang="en-US" dirty="0"/>
              <a:t>패턴을 제공하는 방식으로 별도 환경 구성 없이 제한된 설정 범위 내에서 사용 가능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 Metric server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API </a:t>
            </a:r>
            <a:r>
              <a:rPr kumimoji="1" lang="ko-KR" altLang="en-US" sz="1200" b="1" dirty="0"/>
              <a:t>기반의 </a:t>
            </a:r>
            <a:r>
              <a:rPr kumimoji="1" lang="en-US" altLang="ko-KR" sz="1200" b="1" dirty="0"/>
              <a:t>HPA</a:t>
            </a:r>
            <a:r>
              <a:rPr kumimoji="1" lang="ko-KR" altLang="en-US" sz="1200" b="1" dirty="0"/>
              <a:t> </a:t>
            </a:r>
            <a:endParaRPr kumimoji="1" lang="en-US" altLang="ko-KR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180BD5-699C-B841-9D89-324F959F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4" y="1775184"/>
            <a:ext cx="3648366" cy="4462128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B18683FD-3808-E147-B308-D0F4F0D4410F}"/>
              </a:ext>
            </a:extLst>
          </p:cNvPr>
          <p:cNvSpPr/>
          <p:nvPr/>
        </p:nvSpPr>
        <p:spPr>
          <a:xfrm>
            <a:off x="508234" y="166792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AB004-B106-B14D-A853-FC15C28D9B54}"/>
              </a:ext>
            </a:extLst>
          </p:cNvPr>
          <p:cNvSpPr txBox="1"/>
          <p:nvPr/>
        </p:nvSpPr>
        <p:spPr>
          <a:xfrm>
            <a:off x="4880992" y="1977807"/>
            <a:ext cx="4103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Metrics Server </a:t>
            </a:r>
            <a:r>
              <a:rPr kumimoji="1" lang="ko-KR" altLang="en-US" sz="1200" dirty="0"/>
              <a:t>기반의 </a:t>
            </a:r>
            <a:r>
              <a:rPr kumimoji="1" lang="en-US" altLang="ko-KR" sz="1200" dirty="0"/>
              <a:t>HPA </a:t>
            </a:r>
            <a:r>
              <a:rPr kumimoji="1" lang="ko-KR" altLang="en-US" sz="1200" dirty="0"/>
              <a:t>설정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en-US" sz="1200" dirty="0"/>
              <a:t>요청 </a:t>
            </a:r>
            <a:r>
              <a:rPr kumimoji="1" lang="en-US" altLang="ko-KR" sz="1200" dirty="0"/>
              <a:t>API : /apis/metrics.k8s.io/v1beta1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scaleTargetRef : HPA </a:t>
            </a:r>
            <a:r>
              <a:rPr kumimoji="1" lang="ko-KR" altLang="en-US" sz="1200" dirty="0"/>
              <a:t>대상 지정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apiVersion, kind, name </a:t>
            </a:r>
            <a:r>
              <a:rPr kumimoji="1" lang="ko-KR" altLang="en-US" sz="1200" dirty="0"/>
              <a:t>으로 구분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minReplicas : HPA </a:t>
            </a:r>
            <a:r>
              <a:rPr kumimoji="1" lang="ko-KR" altLang="en-US" sz="1200" dirty="0"/>
              <a:t>최소 </a:t>
            </a:r>
            <a:r>
              <a:rPr kumimoji="1" lang="en-US" altLang="ko-KR" sz="1200" dirty="0"/>
              <a:t>Pod </a:t>
            </a:r>
            <a:r>
              <a:rPr kumimoji="1" lang="ko-KR" altLang="en-US" sz="1200" dirty="0"/>
              <a:t>수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ko-KR" altLang="en-US" sz="1200" dirty="0"/>
              <a:t>서비스 유지를 위한 최소값 지정 권장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maxReplicas : HPA </a:t>
            </a:r>
            <a:r>
              <a:rPr kumimoji="1" lang="ko-KR" altLang="en-US" sz="1200" dirty="0"/>
              <a:t>최대 </a:t>
            </a:r>
            <a:r>
              <a:rPr kumimoji="1" lang="en-US" altLang="ko-KR" sz="1200" dirty="0"/>
              <a:t>Pod </a:t>
            </a:r>
            <a:r>
              <a:rPr kumimoji="1" lang="ko-KR" altLang="en-US" sz="1200" dirty="0"/>
              <a:t>수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Metric</a:t>
            </a:r>
            <a:r>
              <a:rPr kumimoji="1" lang="ko-KR" altLang="en-US" sz="1200" dirty="0"/>
              <a:t> 기준 산식에서 권장하는 값이 </a:t>
            </a:r>
            <a:r>
              <a:rPr kumimoji="1" lang="en-US" altLang="ko-KR" sz="1200" dirty="0"/>
              <a:t>Max</a:t>
            </a:r>
            <a:r>
              <a:rPr kumimoji="1" lang="ko-KR" altLang="en-US" sz="1200" dirty="0"/>
              <a:t> 값을 초과 하더라도 </a:t>
            </a:r>
            <a:r>
              <a:rPr kumimoji="1" lang="en-US" altLang="ko-KR" sz="1200" dirty="0"/>
              <a:t>Max </a:t>
            </a:r>
            <a:r>
              <a:rPr kumimoji="1" lang="ko-KR" altLang="en-US" sz="1200" dirty="0"/>
              <a:t>까지만 </a:t>
            </a:r>
            <a:r>
              <a:rPr kumimoji="1" lang="en-US" altLang="ko-KR" sz="1200" dirty="0"/>
              <a:t>Pod </a:t>
            </a:r>
            <a:r>
              <a:rPr kumimoji="1" lang="ko-KR" altLang="en-US" sz="1200" dirty="0"/>
              <a:t>생성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type : Metrics </a:t>
            </a:r>
            <a:r>
              <a:rPr kumimoji="1" lang="ko-KR" altLang="en-US" sz="1200" dirty="0"/>
              <a:t>수집을 위해</a:t>
            </a:r>
            <a:r>
              <a:rPr kumimoji="1" lang="en-US" altLang="ko-KR" sz="1200" dirty="0"/>
              <a:t> Kuberenetes Resource Type</a:t>
            </a:r>
            <a:r>
              <a:rPr kumimoji="1" lang="ko-KR" altLang="en-US" sz="1200" dirty="0"/>
              <a:t>으로 지정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resource : HPA </a:t>
            </a:r>
            <a:r>
              <a:rPr kumimoji="1" lang="ko-KR" altLang="en-US" sz="1200" dirty="0"/>
              <a:t>기준 </a:t>
            </a:r>
            <a:r>
              <a:rPr kumimoji="1" lang="en-US" altLang="ko-KR" sz="1200" dirty="0"/>
              <a:t>Metric</a:t>
            </a:r>
            <a:r>
              <a:rPr kumimoji="1" lang="ko-KR" altLang="en-US" sz="1200" dirty="0"/>
              <a:t> 명칭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Name : cpu, memory </a:t>
            </a:r>
            <a:r>
              <a:rPr kumimoji="1" lang="ko-KR" altLang="en-US" sz="1200" dirty="0"/>
              <a:t>등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Type &amp; averageUtilization : type</a:t>
            </a:r>
            <a:r>
              <a:rPr kumimoji="1" lang="ko-KR" altLang="en-US" sz="1200" dirty="0"/>
              <a:t>에 따라 다른 방식으로 표기 가능</a:t>
            </a:r>
            <a:endParaRPr kumimoji="1" lang="en-US" altLang="ko-KR" sz="1200" dirty="0"/>
          </a:p>
          <a:p>
            <a:pPr marL="1085850" lvl="2" indent="-171450">
              <a:buFont typeface="Wingdings" pitchFamily="2" charset="2"/>
              <a:buChar char="ü"/>
            </a:pPr>
            <a:r>
              <a:rPr kumimoji="1" lang="en-US" altLang="ko-KR" sz="1200" dirty="0"/>
              <a:t>Type : AverageValue</a:t>
            </a:r>
          </a:p>
          <a:p>
            <a:pPr marL="1085850" lvl="2" indent="-171450">
              <a:buFont typeface="Wingdings" pitchFamily="2" charset="2"/>
              <a:buChar char="ü"/>
            </a:pPr>
            <a:r>
              <a:rPr kumimoji="1" lang="en-US" altLang="ko-KR" sz="1200" dirty="0"/>
              <a:t>averageUtilization =&gt;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averageValue </a:t>
            </a:r>
          </a:p>
          <a:p>
            <a:pPr marL="628650" lvl="1" indent="-171450">
              <a:buFont typeface="Wingdings" pitchFamily="2" charset="2"/>
              <a:buChar char="ü"/>
            </a:pP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0329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Custom Metrics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HPA </a:t>
            </a:r>
            <a:r>
              <a:rPr kumimoji="1" lang="ko-KR" altLang="en-US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Platform</a:t>
            </a:r>
            <a:r>
              <a:rPr kumimoji="1" lang="ko-KR" altLang="en-US" dirty="0"/>
              <a:t> </a:t>
            </a:r>
            <a:r>
              <a:rPr kumimoji="1" lang="en-US" altLang="ko-KR" dirty="0"/>
              <a:t>Monitoring </a:t>
            </a:r>
            <a:r>
              <a:rPr kumimoji="1" lang="ko-KR" altLang="en-US" dirty="0"/>
              <a:t>시스템을 통해 제공 가능한 </a:t>
            </a:r>
            <a:r>
              <a:rPr kumimoji="1" lang="en-US" altLang="ko-KR" dirty="0"/>
              <a:t>Metric </a:t>
            </a:r>
            <a:r>
              <a:rPr kumimoji="1" lang="ko-KR" altLang="en-US" dirty="0"/>
              <a:t>정보를 </a:t>
            </a:r>
            <a:r>
              <a:rPr kumimoji="1" lang="en-US" altLang="ko-KR" dirty="0"/>
              <a:t>Custom Metrics Adapter</a:t>
            </a:r>
            <a:r>
              <a:rPr kumimoji="1" lang="ko-KR" altLang="en-US" dirty="0"/>
              <a:t> 을 </a:t>
            </a:r>
            <a:r>
              <a:rPr kumimoji="1" lang="en-US" altLang="ko-KR" dirty="0"/>
              <a:t>custom/external API</a:t>
            </a:r>
            <a:r>
              <a:rPr kumimoji="1" lang="ko-KR" altLang="en-US" dirty="0"/>
              <a:t>로 설치 구성하여 </a:t>
            </a:r>
            <a:r>
              <a:rPr kumimoji="1" lang="en-US" altLang="ko-KR" dirty="0"/>
              <a:t>Kubernetes </a:t>
            </a:r>
            <a:r>
              <a:rPr kumimoji="1" lang="ko-KR" altLang="en-US" dirty="0"/>
              <a:t>리소스 기반의 </a:t>
            </a:r>
            <a:r>
              <a:rPr kumimoji="1" lang="en-US" altLang="ko-KR" dirty="0"/>
              <a:t>Metric </a:t>
            </a:r>
            <a:r>
              <a:rPr kumimoji="1" lang="ko-KR" altLang="en-US" dirty="0"/>
              <a:t>정보</a:t>
            </a:r>
            <a:r>
              <a:rPr kumimoji="1" lang="en-US" altLang="ko-KR" dirty="0"/>
              <a:t>(Namespace, Pod/Service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Custom</a:t>
            </a:r>
            <a:r>
              <a:rPr kumimoji="1" lang="ko-KR" altLang="en-US" dirty="0"/>
              <a:t>으로 작성하고 외부 정보</a:t>
            </a:r>
            <a:r>
              <a:rPr kumimoji="1" lang="en-US" altLang="ko-KR" dirty="0"/>
              <a:t>(Message Queue</a:t>
            </a:r>
            <a:r>
              <a:rPr kumimoji="1" lang="ko-KR" altLang="en-US" dirty="0"/>
              <a:t> </a:t>
            </a:r>
            <a:r>
              <a:rPr kumimoji="1" lang="en-US" altLang="ko-KR" dirty="0"/>
              <a:t>size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은 </a:t>
            </a:r>
            <a:r>
              <a:rPr kumimoji="1" lang="en-US" altLang="ko-KR" dirty="0"/>
              <a:t>External API </a:t>
            </a:r>
            <a:r>
              <a:rPr kumimoji="1" lang="ko-KR" altLang="en-US" dirty="0"/>
              <a:t>기반으로 작성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5529064" y="2204864"/>
            <a:ext cx="410388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 Custom metric </a:t>
            </a:r>
            <a:r>
              <a:rPr kumimoji="1" lang="ko-KR" altLang="en-US" sz="1200" b="1" dirty="0"/>
              <a:t>기반의 </a:t>
            </a:r>
            <a:r>
              <a:rPr kumimoji="1" lang="en-US" altLang="ko-KR" sz="1200" b="1" dirty="0"/>
              <a:t>HPA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5529064" y="2481863"/>
            <a:ext cx="41038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Custom metrics </a:t>
            </a:r>
            <a:r>
              <a:rPr kumimoji="1" lang="ko-KR" altLang="en-US" sz="1200" dirty="0"/>
              <a:t>기반의 </a:t>
            </a:r>
            <a:r>
              <a:rPr kumimoji="1" lang="en-US" altLang="ko-KR" sz="1200" dirty="0"/>
              <a:t>HPA </a:t>
            </a:r>
            <a:r>
              <a:rPr kumimoji="1" lang="ko-KR" altLang="en-US" sz="1200" dirty="0"/>
              <a:t>설정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en-US" sz="1200" dirty="0"/>
              <a:t>요청 </a:t>
            </a:r>
            <a:r>
              <a:rPr kumimoji="1" lang="en-US" altLang="ko-KR" sz="1200" dirty="0"/>
              <a:t>API : /apis/custom.metrics.k8s.io/v1beta1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scaleTargetRef : HPA </a:t>
            </a:r>
            <a:r>
              <a:rPr kumimoji="1" lang="ko-KR" altLang="en-US" sz="1200" dirty="0"/>
              <a:t>대상 지정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apiVersion, kind, name </a:t>
            </a:r>
            <a:r>
              <a:rPr kumimoji="1" lang="ko-KR" altLang="en-US" sz="1200" dirty="0"/>
              <a:t>으로 구분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minReplicas : HPA </a:t>
            </a:r>
            <a:r>
              <a:rPr kumimoji="1" lang="ko-KR" altLang="en-US" sz="1200" dirty="0"/>
              <a:t>최소 </a:t>
            </a:r>
            <a:r>
              <a:rPr kumimoji="1" lang="en-US" altLang="ko-KR" sz="1200" dirty="0"/>
              <a:t>Pod </a:t>
            </a:r>
            <a:r>
              <a:rPr kumimoji="1" lang="ko-KR" altLang="en-US" sz="1200" dirty="0"/>
              <a:t>수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ko-KR" altLang="en-US" sz="1200" dirty="0"/>
              <a:t>서비스 유지를 위한 최소값 지정 권장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maxReplicas : HPA </a:t>
            </a:r>
            <a:r>
              <a:rPr kumimoji="1" lang="ko-KR" altLang="en-US" sz="1200" dirty="0"/>
              <a:t>최대 </a:t>
            </a:r>
            <a:r>
              <a:rPr kumimoji="1" lang="en-US" altLang="ko-KR" sz="1200" dirty="0"/>
              <a:t>Pod </a:t>
            </a:r>
            <a:r>
              <a:rPr kumimoji="1" lang="ko-KR" altLang="en-US" sz="1200" dirty="0"/>
              <a:t>수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Metric</a:t>
            </a:r>
            <a:r>
              <a:rPr kumimoji="1" lang="ko-KR" altLang="en-US" sz="1200" dirty="0"/>
              <a:t> 기준 산식에서 권장하는 값이 </a:t>
            </a:r>
            <a:r>
              <a:rPr kumimoji="1" lang="en-US" altLang="ko-KR" sz="1200" dirty="0"/>
              <a:t>Max</a:t>
            </a:r>
            <a:r>
              <a:rPr kumimoji="1" lang="ko-KR" altLang="en-US" sz="1200" dirty="0"/>
              <a:t> 값을 초과 하더라도 </a:t>
            </a:r>
            <a:r>
              <a:rPr kumimoji="1" lang="en-US" altLang="ko-KR" sz="1200" dirty="0"/>
              <a:t>Max </a:t>
            </a:r>
            <a:r>
              <a:rPr kumimoji="1" lang="ko-KR" altLang="en-US" sz="1200" dirty="0"/>
              <a:t>까지만 </a:t>
            </a:r>
            <a:r>
              <a:rPr kumimoji="1" lang="en-US" altLang="ko-KR" sz="1200" dirty="0"/>
              <a:t>Pod </a:t>
            </a:r>
            <a:r>
              <a:rPr kumimoji="1" lang="ko-KR" altLang="en-US" sz="1200" dirty="0"/>
              <a:t>생성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Type : Metrics </a:t>
            </a:r>
            <a:r>
              <a:rPr kumimoji="1" lang="ko-KR" altLang="en-US" sz="1200" dirty="0"/>
              <a:t>수집을 위해 </a:t>
            </a:r>
            <a:r>
              <a:rPr kumimoji="1" lang="en-US" altLang="ko-KR" sz="1200" dirty="0"/>
              <a:t>custom adapter api</a:t>
            </a:r>
            <a:r>
              <a:rPr kumimoji="1" lang="ko-KR" altLang="en-US" sz="1200" dirty="0"/>
              <a:t>에 요청할 정보 지정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Metric : api</a:t>
            </a:r>
            <a:r>
              <a:rPr kumimoji="1" lang="ko-KR" altLang="en-US" sz="1200" dirty="0"/>
              <a:t>에서 제공되는 </a:t>
            </a:r>
            <a:r>
              <a:rPr kumimoji="1" lang="en-US" altLang="ko-KR" sz="1200" dirty="0"/>
              <a:t>metric</a:t>
            </a:r>
            <a:r>
              <a:rPr kumimoji="1" lang="ko-KR" altLang="en-US" sz="1200" dirty="0"/>
              <a:t> 명칭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실제 수집된 </a:t>
            </a:r>
            <a:r>
              <a:rPr kumimoji="1" lang="en-US" altLang="ko-KR" sz="1200" dirty="0"/>
              <a:t>metric</a:t>
            </a:r>
            <a:r>
              <a:rPr kumimoji="1" lang="ko-KR" altLang="en-US" sz="1200" dirty="0"/>
              <a:t>이 이름이 아님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Target : Metric</a:t>
            </a:r>
            <a:r>
              <a:rPr kumimoji="1" lang="ko-KR" altLang="en-US" sz="1200" dirty="0"/>
              <a:t> 으로 사용할 값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함수 지정</a:t>
            </a:r>
            <a:r>
              <a:rPr kumimoji="1" lang="en-US" altLang="ko-KR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endParaRPr kumimoji="1"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5513879" y="5417348"/>
            <a:ext cx="409442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External metric </a:t>
            </a:r>
            <a:r>
              <a:rPr kumimoji="1" lang="ko-KR" altLang="en-US" sz="1200" b="1" dirty="0"/>
              <a:t>기반의 </a:t>
            </a:r>
            <a:r>
              <a:rPr kumimoji="1" lang="en-US" altLang="ko-KR" sz="1200" b="1" dirty="0"/>
              <a:t>HPA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E9F93-ED5E-1840-A309-174F8B387C0C}"/>
              </a:ext>
            </a:extLst>
          </p:cNvPr>
          <p:cNvSpPr txBox="1"/>
          <p:nvPr/>
        </p:nvSpPr>
        <p:spPr>
          <a:xfrm>
            <a:off x="5513879" y="5694347"/>
            <a:ext cx="4078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External metric </a:t>
            </a:r>
            <a:r>
              <a:rPr kumimoji="1" lang="ko-KR" altLang="en-US" sz="1200" dirty="0"/>
              <a:t>기반의 </a:t>
            </a:r>
            <a:r>
              <a:rPr kumimoji="1" lang="en-US" altLang="ko-KR" sz="1200" dirty="0"/>
              <a:t>HPA </a:t>
            </a:r>
            <a:r>
              <a:rPr kumimoji="1" lang="ko-KR" altLang="en-US" sz="1200" dirty="0"/>
              <a:t>설정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en-US" sz="1200" dirty="0"/>
              <a:t>요청 </a:t>
            </a:r>
            <a:r>
              <a:rPr kumimoji="1" lang="en-US" altLang="ko-KR" sz="1200" dirty="0"/>
              <a:t>API : /apis/external.metrics.k8s.io/v1beta1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Metrics </a:t>
            </a:r>
            <a:r>
              <a:rPr kumimoji="1" lang="ko-KR" altLang="en-US" sz="1200" dirty="0"/>
              <a:t>정의 부분에서 </a:t>
            </a:r>
            <a:r>
              <a:rPr kumimoji="1" lang="en-US" altLang="ko-KR" sz="1200" dirty="0"/>
              <a:t>type</a:t>
            </a:r>
            <a:r>
              <a:rPr kumimoji="1" lang="ko-KR" altLang="en-US" sz="1200" dirty="0"/>
              <a:t>만 </a:t>
            </a:r>
            <a:r>
              <a:rPr kumimoji="1" lang="en-US" altLang="ko-KR" sz="1200" dirty="0"/>
              <a:t>External</a:t>
            </a:r>
            <a:r>
              <a:rPr kumimoji="1" lang="ko-KR" altLang="en-US" sz="1200" dirty="0"/>
              <a:t>로 지정하고 나머지 항목은 </a:t>
            </a:r>
            <a:r>
              <a:rPr kumimoji="1" lang="en-US" altLang="ko-KR" sz="1200" dirty="0"/>
              <a:t>custom metrics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HPA </a:t>
            </a:r>
            <a:r>
              <a:rPr kumimoji="1" lang="ko-KR" altLang="en-US" sz="1200" dirty="0"/>
              <a:t>설정과 동일</a:t>
            </a:r>
            <a:endParaRPr kumimoji="1"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CB782B-A1C0-BC40-B063-ECA417818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1" y="2328729"/>
            <a:ext cx="2208072" cy="337146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FBBC468-D852-A847-9F1C-EFA841C93499}"/>
              </a:ext>
            </a:extLst>
          </p:cNvPr>
          <p:cNvSpPr/>
          <p:nvPr/>
        </p:nvSpPr>
        <p:spPr>
          <a:xfrm>
            <a:off x="165051" y="2168261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D0FCF5-19F3-4C49-88CD-8A73C0E30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378" y="2328728"/>
            <a:ext cx="2451975" cy="3371465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B548A9E-462C-8142-AB3C-609D53BCED6D}"/>
              </a:ext>
            </a:extLst>
          </p:cNvPr>
          <p:cNvSpPr/>
          <p:nvPr/>
        </p:nvSpPr>
        <p:spPr>
          <a:xfrm>
            <a:off x="2624378" y="217493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1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Custom Metrics </a:t>
            </a:r>
            <a:r>
              <a:rPr kumimoji="1" lang="ko-KR" altLang="en-US" dirty="0"/>
              <a:t>방식</a:t>
            </a:r>
            <a:r>
              <a:rPr kumimoji="1" lang="en-US" altLang="ko-KR" dirty="0"/>
              <a:t> – API </a:t>
            </a:r>
            <a:r>
              <a:rPr kumimoji="1" lang="ko-KR" altLang="en-US" dirty="0"/>
              <a:t>설정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Platform</a:t>
            </a:r>
            <a:r>
              <a:rPr kumimoji="1" lang="ko-KR" altLang="en-US" dirty="0"/>
              <a:t> </a:t>
            </a:r>
            <a:r>
              <a:rPr kumimoji="1" lang="en-US" altLang="ko-KR" dirty="0"/>
              <a:t>Monitoring </a:t>
            </a:r>
            <a:r>
              <a:rPr kumimoji="1" lang="ko-KR" altLang="en-US" dirty="0"/>
              <a:t>시스템을 통해 제공 가능한 </a:t>
            </a:r>
            <a:r>
              <a:rPr kumimoji="1" lang="en-US" altLang="ko-KR" dirty="0"/>
              <a:t>Metric </a:t>
            </a:r>
            <a:r>
              <a:rPr kumimoji="1" lang="ko-KR" altLang="en-US" dirty="0"/>
              <a:t>정보를 </a:t>
            </a:r>
            <a:r>
              <a:rPr kumimoji="1" lang="en-US" altLang="ko-KR" dirty="0"/>
              <a:t>Custom Metrics Adapter</a:t>
            </a:r>
            <a:r>
              <a:rPr kumimoji="1" lang="ko-KR" altLang="en-US" dirty="0"/>
              <a:t>을 활용하여 </a:t>
            </a:r>
            <a:r>
              <a:rPr kumimoji="1" lang="en-US" altLang="ko-KR" dirty="0"/>
              <a:t>HPA </a:t>
            </a:r>
            <a:r>
              <a:rPr kumimoji="1" lang="ko-KR" altLang="en-US" dirty="0"/>
              <a:t>을 구성하는 방식으로 </a:t>
            </a:r>
            <a:r>
              <a:rPr kumimoji="1" lang="en-US" altLang="ko-KR" dirty="0"/>
              <a:t>Metric </a:t>
            </a:r>
            <a:r>
              <a:rPr kumimoji="1" lang="ko-KR" altLang="en-US" dirty="0"/>
              <a:t>수집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Custom Metrics Adapter </a:t>
            </a:r>
            <a:r>
              <a:rPr kumimoji="1" lang="ko-KR" altLang="en-US" dirty="0"/>
              <a:t>설정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등의 부가적인 설정 구성 작업이 필요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 custom.metrics.k8s.io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API</a:t>
            </a:r>
            <a:r>
              <a:rPr kumimoji="1" lang="ko-KR" altLang="en-US" sz="1200" b="1" dirty="0"/>
              <a:t> 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1977807"/>
            <a:ext cx="4751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Custom metrics adapter</a:t>
            </a:r>
            <a:r>
              <a:rPr kumimoji="1" lang="ko-KR" altLang="en-US" sz="1200" dirty="0"/>
              <a:t> 확장 </a:t>
            </a:r>
            <a:r>
              <a:rPr kumimoji="1" lang="en-US" altLang="ko-KR" sz="1200" dirty="0"/>
              <a:t>API</a:t>
            </a:r>
            <a:r>
              <a:rPr kumimoji="1" lang="ko-KR" altLang="en-US" sz="1200" dirty="0"/>
              <a:t> 제공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Pods </a:t>
            </a:r>
            <a:r>
              <a:rPr kumimoji="1" lang="ko-KR" altLang="en-US" sz="1200" dirty="0"/>
              <a:t>로 제공 하는 </a:t>
            </a:r>
            <a:r>
              <a:rPr kumimoji="1" lang="en-US" altLang="ko-KR" sz="1200" dirty="0"/>
              <a:t>API</a:t>
            </a:r>
            <a:r>
              <a:rPr kumimoji="1" lang="ko-KR" altLang="en-US" sz="1200" dirty="0"/>
              <a:t>가 확장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Prometheus</a:t>
            </a:r>
            <a:r>
              <a:rPr kumimoji="1" lang="ko-KR" altLang="en-US" sz="1200" dirty="0"/>
              <a:t>의 기반으로 기본 </a:t>
            </a:r>
            <a:r>
              <a:rPr kumimoji="1" lang="en-US" altLang="ko-KR" sz="1200" dirty="0"/>
              <a:t>60</a:t>
            </a:r>
            <a:r>
              <a:rPr kumimoji="1" lang="ko-KR" altLang="en-US" sz="1200" dirty="0"/>
              <a:t>여종의 추가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기반 제공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pods/{metrics}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kube_pod_container_status_running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Kube_pod_status_ready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2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55922" y="4116503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Custom metrics adapter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336BDB-EBCB-8F46-9D0C-F922D9CB5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9" y="1700808"/>
            <a:ext cx="3927996" cy="19024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451645-C91F-6B4E-80AB-90C1EEF2A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0" y="4116503"/>
            <a:ext cx="3955995" cy="219468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5F434715-A914-C849-A72A-05B69846FFBA}"/>
              </a:ext>
            </a:extLst>
          </p:cNvPr>
          <p:cNvSpPr/>
          <p:nvPr/>
        </p:nvSpPr>
        <p:spPr>
          <a:xfrm>
            <a:off x="358256" y="3967887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D67A619-934B-FE49-A49E-902A2BC0D0E6}"/>
              </a:ext>
            </a:extLst>
          </p:cNvPr>
          <p:cNvSpPr/>
          <p:nvPr/>
        </p:nvSpPr>
        <p:spPr>
          <a:xfrm>
            <a:off x="393720" y="159280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E9F93-ED5E-1840-A309-174F8B387C0C}"/>
              </a:ext>
            </a:extLst>
          </p:cNvPr>
          <p:cNvSpPr txBox="1"/>
          <p:nvPr/>
        </p:nvSpPr>
        <p:spPr>
          <a:xfrm>
            <a:off x="4855922" y="4393502"/>
            <a:ext cx="4751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Custom metric adapter </a:t>
            </a:r>
            <a:r>
              <a:rPr kumimoji="1" lang="ko-KR" altLang="en-US" sz="1200" dirty="0"/>
              <a:t>확장 설정 구성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en-US" sz="1200" dirty="0"/>
              <a:t>기본 </a:t>
            </a:r>
            <a:r>
              <a:rPr kumimoji="1" lang="en-US" altLang="ko-KR" sz="1200" dirty="0"/>
              <a:t>config.yaml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Rules </a:t>
            </a:r>
            <a:r>
              <a:rPr kumimoji="1" lang="ko-KR" altLang="en-US" sz="1200" dirty="0"/>
              <a:t>정보 외에 신규 추가 대상 </a:t>
            </a:r>
            <a:r>
              <a:rPr kumimoji="1" lang="en-US" altLang="ko-KR" sz="1200" dirty="0"/>
              <a:t>Rule </a:t>
            </a:r>
            <a:r>
              <a:rPr kumimoji="1" lang="ko-KR" altLang="en-US" sz="1200" dirty="0"/>
              <a:t>정의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Rules</a:t>
            </a:r>
            <a:r>
              <a:rPr kumimoji="1" lang="ko-KR" altLang="en-US" sz="1200" dirty="0"/>
              <a:t>의 정의 순서 중요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작은 범위에서 큰 범위 순으로 정의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seriesQuery : Metric </a:t>
            </a:r>
            <a:r>
              <a:rPr kumimoji="1" lang="ko-KR" altLang="en-US" sz="1200" dirty="0"/>
              <a:t>선별 및 </a:t>
            </a:r>
            <a:r>
              <a:rPr kumimoji="1" lang="en-US" altLang="ko-KR" sz="1200" dirty="0"/>
              <a:t>Label </a:t>
            </a:r>
            <a:r>
              <a:rPr kumimoji="1" lang="ko-KR" altLang="en-US" sz="1200" dirty="0"/>
              <a:t>기반 조건 필터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resources 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Metrics</a:t>
            </a:r>
            <a:r>
              <a:rPr kumimoji="1" lang="ko-KR" altLang="en-US" sz="1200" dirty="0"/>
              <a:t> 명칭 재정의 필요시에 변경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name : matches </a:t>
            </a:r>
            <a:r>
              <a:rPr kumimoji="1" lang="ko-KR" altLang="en-US" sz="1200" dirty="0"/>
              <a:t>로 대상 </a:t>
            </a:r>
            <a:r>
              <a:rPr kumimoji="1" lang="en-US" altLang="ko-KR" sz="1200" dirty="0"/>
              <a:t>metrics </a:t>
            </a:r>
            <a:r>
              <a:rPr kumimoji="1" lang="ko-KR" altLang="en-US" sz="1200" dirty="0"/>
              <a:t>지정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정규식 기반으로 순서 중요</a:t>
            </a:r>
            <a:r>
              <a:rPr kumimoji="1" lang="en-US" altLang="ko-KR" sz="1200" dirty="0"/>
              <a:t>).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ko-KR" altLang="en-US" sz="1200" dirty="0"/>
              <a:t>예시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^container_(.*)_seconds_total$,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^container_(.*)_total$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  <a:r>
              <a:rPr kumimoji="1" lang="ko-KR" altLang="en-US" sz="1200" dirty="0"/>
              <a:t>가지 </a:t>
            </a:r>
            <a:r>
              <a:rPr kumimoji="1" lang="en-US" altLang="ko-KR" sz="1200" dirty="0"/>
              <a:t>Rule </a:t>
            </a:r>
            <a:r>
              <a:rPr kumimoji="1" lang="ko-KR" altLang="en-US" sz="1200" dirty="0"/>
              <a:t>설정시에 범위가 좁은 </a:t>
            </a:r>
            <a:r>
              <a:rPr kumimoji="1" lang="en-US" altLang="ko-KR" sz="1200" dirty="0"/>
              <a:t>seconds_total Rule </a:t>
            </a:r>
            <a:r>
              <a:rPr kumimoji="1" lang="ko-KR" altLang="en-US" sz="1200" dirty="0"/>
              <a:t>부터 선언해야 함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metricsQuery : </a:t>
            </a:r>
            <a:r>
              <a:rPr kumimoji="1" lang="ko-KR" altLang="en-US" sz="1200" dirty="0"/>
              <a:t>대상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기반으로 적용할 </a:t>
            </a:r>
            <a:r>
              <a:rPr kumimoji="1" lang="en-US" altLang="ko-KR" sz="1200" dirty="0"/>
              <a:t>query </a:t>
            </a:r>
            <a:r>
              <a:rPr kumimoji="1" lang="ko-KR" altLang="en-US" sz="1200" dirty="0"/>
              <a:t>설정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3040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273051" y="2348880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4375627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HPA</a:t>
            </a:r>
            <a:r>
              <a:rPr kumimoji="1" lang="ko-KR" altLang="en-US" dirty="0"/>
              <a:t>로 사용할 </a:t>
            </a:r>
            <a:r>
              <a:rPr kumimoji="1" lang="en-US" altLang="ko-KR" dirty="0"/>
              <a:t>Metrics </a:t>
            </a:r>
            <a:r>
              <a:rPr kumimoji="1" lang="ko-KR" altLang="en-US" dirty="0"/>
              <a:t>정보가 선 제공 가능해야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HPA</a:t>
            </a:r>
            <a:r>
              <a:rPr kumimoji="1" lang="ko-KR" altLang="en-US" dirty="0"/>
              <a:t> 구성을 위한 기본 </a:t>
            </a:r>
            <a:r>
              <a:rPr kumimoji="1" lang="en-US" altLang="ko-KR" dirty="0"/>
              <a:t>Metics </a:t>
            </a:r>
            <a:r>
              <a:rPr kumimoji="1" lang="ko-KR" altLang="en-US" dirty="0"/>
              <a:t>제공 외에 추가 </a:t>
            </a:r>
            <a:r>
              <a:rPr kumimoji="1" lang="en-US" altLang="ko-KR" dirty="0"/>
              <a:t>Metrics</a:t>
            </a:r>
            <a:r>
              <a:rPr kumimoji="1" lang="ko-KR" altLang="en-US" dirty="0"/>
              <a:t> 구성을 위해서는</a:t>
            </a:r>
            <a:r>
              <a:rPr kumimoji="1" lang="en-US" altLang="ko-KR" dirty="0"/>
              <a:t> Platform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Custom metrics adapter</a:t>
            </a:r>
            <a:r>
              <a:rPr kumimoji="1" lang="ko-KR" altLang="en-US" dirty="0"/>
              <a:t> 등이 선 제공 됨으로써 확장이 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484312" y="2818407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Pod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Cpu, Memory </a:t>
            </a:r>
            <a:r>
              <a:rPr kumimoji="1" lang="ko-KR" altLang="en-US" dirty="0"/>
              <a:t>사용량에 대한 수평적 확장을 활용함으로써 보다 유연하게 서비스의 안정성을 확보 가능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Custom/External Metrics Adapter API </a:t>
            </a:r>
            <a:r>
              <a:rPr kumimoji="1" lang="ko-KR" altLang="en-US" dirty="0"/>
              <a:t>초기 구성만으로 동일 </a:t>
            </a:r>
            <a:r>
              <a:rPr kumimoji="1" lang="en-US" altLang="ko-KR" dirty="0"/>
              <a:t>Metrics</a:t>
            </a:r>
            <a:r>
              <a:rPr kumimoji="1" lang="ko-KR" altLang="en-US" dirty="0"/>
              <a:t>에 대한 활용은 모든 서비스에서 활용 가능</a:t>
            </a:r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478786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Prometheus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Metric</a:t>
            </a:r>
            <a:r>
              <a:rPr kumimoji="1" lang="ko-KR" altLang="en-US" dirty="0"/>
              <a:t> 수집 가능 여부를 사전 확인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Backing Service</a:t>
            </a:r>
            <a:r>
              <a:rPr kumimoji="1" lang="ko-KR" altLang="en-US" dirty="0"/>
              <a:t> 기반에서 제공하는 </a:t>
            </a:r>
            <a:r>
              <a:rPr kumimoji="1" lang="en-US" altLang="ko-KR" dirty="0"/>
              <a:t>HPA </a:t>
            </a:r>
            <a:r>
              <a:rPr kumimoji="1" lang="ko-KR" altLang="en-US" dirty="0"/>
              <a:t>구성이 사전에 플랫폼 영역에서 제공되지 않는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구성을 위한 별도 요청이 필요함</a:t>
            </a:r>
            <a:r>
              <a:rPr kumimoji="1" lang="en-US" altLang="ko-KR" dirty="0"/>
              <a:t>(Platform </a:t>
            </a:r>
            <a:r>
              <a:rPr kumimoji="1" lang="ko-KR" altLang="en-US" dirty="0"/>
              <a:t>영역 작업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87483</TotalTime>
  <Words>1486</Words>
  <Application>Microsoft Macintosh PowerPoint</Application>
  <PresentationFormat>A4 용지(210x297mm)</PresentationFormat>
  <Paragraphs>196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궁서체 일반체</vt:lpstr>
      <vt:lpstr>HY견고딕</vt:lpstr>
      <vt:lpstr>맑은 고딕</vt:lpstr>
      <vt:lpstr>Arial</vt:lpstr>
      <vt:lpstr>Helvetica Neue</vt:lpstr>
      <vt:lpstr>Tahoma</vt:lpstr>
      <vt:lpstr>Wingdings</vt:lpstr>
      <vt:lpstr>1_Office 테마</vt:lpstr>
      <vt:lpstr>디자인 사용자 지정</vt:lpstr>
      <vt:lpstr>PowerPoint 프레젠테이션</vt:lpstr>
      <vt:lpstr>HPA Pattern</vt:lpstr>
      <vt:lpstr>패턴 정의 및 목적</vt:lpstr>
      <vt:lpstr>패턴 동작 구조 – Metric Server</vt:lpstr>
      <vt:lpstr>패턴 동작 구조 – Custom Metrics API</vt:lpstr>
      <vt:lpstr>Metrics Server 방식</vt:lpstr>
      <vt:lpstr>Custom Metrics 방식 – HPA 작성</vt:lpstr>
      <vt:lpstr>Custom Metrics 방식 – API 설정 구성</vt:lpstr>
      <vt:lpstr>장단점 및 제약 사항</vt:lpstr>
      <vt:lpstr>자동화 적용 범위</vt:lpstr>
      <vt:lpstr>소스 코드 정보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1375</cp:revision>
  <cp:lastPrinted>2020-02-17T09:24:03Z</cp:lastPrinted>
  <dcterms:created xsi:type="dcterms:W3CDTF">2015-05-26T08:56:36Z</dcterms:created>
  <dcterms:modified xsi:type="dcterms:W3CDTF">2020-04-13T16:48:02Z</dcterms:modified>
</cp:coreProperties>
</file>