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5"/>
  </p:notesMasterIdLst>
  <p:sldIdLst>
    <p:sldId id="515" r:id="rId3"/>
    <p:sldId id="605" r:id="rId4"/>
    <p:sldId id="613" r:id="rId5"/>
    <p:sldId id="582" r:id="rId6"/>
    <p:sldId id="608" r:id="rId7"/>
    <p:sldId id="614" r:id="rId8"/>
    <p:sldId id="607" r:id="rId9"/>
    <p:sldId id="615" r:id="rId10"/>
    <p:sldId id="611" r:id="rId11"/>
    <p:sldId id="609" r:id="rId12"/>
    <p:sldId id="606" r:id="rId13"/>
    <p:sldId id="612" r:id="rId1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94458" autoAdjust="0"/>
  </p:normalViewPr>
  <p:slideViewPr>
    <p:cSldViewPr showGuides="1">
      <p:cViewPr varScale="1">
        <p:scale>
          <a:sx n="137" d="100"/>
          <a:sy n="137" d="100"/>
        </p:scale>
        <p:origin x="256" y="200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2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2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6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springboot-metric-exporter-pattern" TargetMode="External"/><Relationship Id="rId2" Type="http://schemas.openxmlformats.org/officeDocument/2006/relationships/hyperlink" Target="https://github.com/cloudsvcdev/msa-modern-platform/tree/master/springboot-healthcheck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63382" y="1916832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807675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347524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Spring Boot </a:t>
            </a:r>
            <a:r>
              <a:rPr kumimoji="1" lang="ko-KR" altLang="en-US" sz="1200" dirty="0"/>
              <a:t>기반의 마이크로서비스를 만드는 경우 추가적인 소스 코드의 수정 없이 </a:t>
            </a:r>
            <a:r>
              <a:rPr kumimoji="1" lang="en-US" altLang="ko-KR" sz="1200" dirty="0"/>
              <a:t>Actuator </a:t>
            </a:r>
            <a:r>
              <a:rPr kumimoji="1" lang="ko-KR" altLang="en-US" sz="1200" dirty="0"/>
              <a:t>라이브러리를 적용함으로써 </a:t>
            </a:r>
            <a:r>
              <a:rPr kumimoji="1" lang="en-US" altLang="ko-KR" sz="1200" dirty="0"/>
              <a:t>Kubernetes </a:t>
            </a:r>
            <a:r>
              <a:rPr kumimoji="1" lang="ko-KR" altLang="en-US" sz="1200" dirty="0"/>
              <a:t>환경에 맞게 서비스를 적용할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Kubernetes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Probe</a:t>
            </a:r>
            <a:r>
              <a:rPr kumimoji="1" lang="ko-KR" altLang="en-US" sz="1200" dirty="0"/>
              <a:t>을 사용함으로써 </a:t>
            </a:r>
            <a:r>
              <a:rPr kumimoji="1" lang="en-US" altLang="ko-KR" sz="1200" dirty="0"/>
              <a:t>Pod</a:t>
            </a:r>
            <a:r>
              <a:rPr kumimoji="1" lang="ko-KR" altLang="en-US" sz="1200" dirty="0"/>
              <a:t>의 상태를 주기적으로 확인</a:t>
            </a:r>
            <a:r>
              <a:rPr kumimoji="1" lang="en-US" altLang="ko-KR" sz="1200" dirty="0"/>
              <a:t>(livenessProde)</a:t>
            </a:r>
            <a:r>
              <a:rPr kumimoji="1" lang="ko-KR" altLang="en-US" sz="1200" dirty="0"/>
              <a:t>하기 때문에 </a:t>
            </a:r>
            <a:r>
              <a:rPr kumimoji="1" lang="en-US" altLang="ko-KR" sz="1200" dirty="0"/>
              <a:t>Pod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Rolling Update </a:t>
            </a:r>
            <a:r>
              <a:rPr kumimoji="1" lang="ko-KR" altLang="en-US" sz="1200" dirty="0"/>
              <a:t>등의 배포 및 서비스 다운 등에 대한 정보를 별도의 특별한 개발 없이 설정만으로 적용할 수 있다</a:t>
            </a:r>
            <a:r>
              <a:rPr kumimoji="1"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livenessProbe(k8s v1.0) : </a:t>
            </a:r>
            <a:r>
              <a:rPr kumimoji="1" lang="ko-KR" altLang="en-US" sz="1200" dirty="0"/>
              <a:t>컨테이너의 동작 상태를 확인하며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실패하면 </a:t>
            </a:r>
            <a:r>
              <a:rPr kumimoji="1" lang="en-US" altLang="ko-KR" sz="1200" dirty="0"/>
              <a:t>kubelet</a:t>
            </a:r>
            <a:r>
              <a:rPr kumimoji="1" lang="ko-KR" altLang="en-US" sz="1200" dirty="0"/>
              <a:t>에 의해 컨테이너는 재시작 정책의 대상이 됨</a:t>
            </a:r>
            <a:r>
              <a:rPr kumimoji="1" lang="en-US" altLang="ko-KR" sz="1200" dirty="0"/>
              <a:t>. </a:t>
            </a:r>
            <a:r>
              <a:rPr kumimoji="1" lang="ko-KR" altLang="en-US" sz="1200" dirty="0"/>
              <a:t>기본값 </a:t>
            </a:r>
            <a:r>
              <a:rPr kumimoji="1" lang="en-US" altLang="ko-KR" sz="1200" dirty="0"/>
              <a:t>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readinessProbe(k8s v1.0) : </a:t>
            </a:r>
            <a:r>
              <a:rPr kumimoji="1" lang="ko-KR" altLang="en-US" sz="1200" dirty="0"/>
              <a:t>컨테이너 기동 후 애플리케이션이 준비 단계 까지의 트래픽 전달이 가능한 상태 여부를 판단하기 위해 사용 됨</a:t>
            </a:r>
            <a:r>
              <a:rPr kumimoji="1" lang="en-US" altLang="ko-KR" sz="1200" dirty="0"/>
              <a:t>. </a:t>
            </a:r>
            <a:r>
              <a:rPr kumimoji="1" lang="ko-KR" altLang="en-US" sz="1200" dirty="0"/>
              <a:t>기본값 </a:t>
            </a:r>
            <a:r>
              <a:rPr kumimoji="1" lang="en-US" altLang="ko-KR" sz="1200" dirty="0"/>
              <a:t>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startupProbe(k8s v1.16) : </a:t>
            </a:r>
            <a:r>
              <a:rPr kumimoji="1" lang="ko-KR" altLang="en-US" sz="1200" dirty="0"/>
              <a:t>컨테이너의 애플리케이션의 시작 여부를 확인하며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성공시에 다른 </a:t>
            </a:r>
            <a:r>
              <a:rPr kumimoji="1" lang="en-US" altLang="ko-KR" sz="1200" dirty="0"/>
              <a:t>Probe</a:t>
            </a:r>
            <a:r>
              <a:rPr kumimoji="1" lang="ko-KR" altLang="en-US" sz="1200" dirty="0"/>
              <a:t>가 시작됨</a:t>
            </a:r>
            <a:r>
              <a:rPr kumimoji="1" lang="en-US" altLang="ko-KR" sz="1200" dirty="0"/>
              <a:t>. </a:t>
            </a:r>
            <a:r>
              <a:rPr kumimoji="1" lang="ko-KR" altLang="en-US" sz="1200" dirty="0"/>
              <a:t>기본값 </a:t>
            </a:r>
            <a:r>
              <a:rPr kumimoji="1" lang="en-US" altLang="ko-KR" sz="1200" dirty="0"/>
              <a:t>success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521990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Actuator </a:t>
            </a:r>
            <a:r>
              <a:rPr kumimoji="1" lang="ko-KR" altLang="en-US" sz="1200" dirty="0"/>
              <a:t>기반의 </a:t>
            </a:r>
            <a:r>
              <a:rPr kumimoji="1" lang="en-US" altLang="ko-KR" sz="1200" dirty="0"/>
              <a:t>health check pattern</a:t>
            </a:r>
            <a:r>
              <a:rPr kumimoji="1" lang="ko-KR" altLang="en-US" sz="1200" dirty="0"/>
              <a:t>은 프레임워크 의존 관계 발생</a:t>
            </a:r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Istio </a:t>
            </a:r>
            <a:r>
              <a:rPr kumimoji="1" lang="ko-KR" altLang="en-US" sz="1200" dirty="0"/>
              <a:t>기반의 </a:t>
            </a:r>
            <a:r>
              <a:rPr kumimoji="1" lang="en-US" altLang="ko-KR" sz="1200" dirty="0"/>
              <a:t>health check Pattern </a:t>
            </a:r>
            <a:r>
              <a:rPr kumimoji="1" lang="ko-KR" altLang="en-US" sz="1200" dirty="0"/>
              <a:t>도입은 플랫폼 도입 측면의 부담 및 검증 이슈는 있지만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마이크로서비스의 추가 구현 및 의존관계를 최소화 할 수 있음</a:t>
            </a:r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ADE6F-199A-DB48-85C5-1675147AF638}"/>
              </a:ext>
            </a:extLst>
          </p:cNvPr>
          <p:cNvSpPr txBox="1"/>
          <p:nvPr/>
        </p:nvSpPr>
        <p:spPr>
          <a:xfrm>
            <a:off x="546989" y="979195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마이크로 서비스의 </a:t>
            </a:r>
            <a:r>
              <a:rPr kumimoji="1" lang="en-US" altLang="ko-KR" sz="1200" dirty="0"/>
              <a:t>Health API </a:t>
            </a:r>
            <a:r>
              <a:rPr kumimoji="1" lang="ko-KR" altLang="en-US" sz="1200" dirty="0"/>
              <a:t>정의 또는 사용자 </a:t>
            </a:r>
            <a:r>
              <a:rPr kumimoji="1" lang="en-US" altLang="ko-KR" sz="1200" dirty="0"/>
              <a:t>Health API </a:t>
            </a:r>
            <a:r>
              <a:rPr kumimoji="1" lang="ko-KR" altLang="en-US" sz="1200" dirty="0"/>
              <a:t>구성 필요</a:t>
            </a:r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Kubernetes Probe</a:t>
            </a:r>
            <a:r>
              <a:rPr kumimoji="1" lang="ko-KR" altLang="en-US" sz="1200" dirty="0"/>
              <a:t>의 체크 주기 등에 대한 정의 필요 </a:t>
            </a:r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342862"/>
              </p:ext>
            </p:extLst>
          </p:nvPr>
        </p:nvGraphicFramePr>
        <p:xfrm>
          <a:off x="321420" y="908720"/>
          <a:ext cx="9312100" cy="5783817"/>
        </p:xfrm>
        <a:graphic>
          <a:graphicData uri="http://schemas.openxmlformats.org/drawingml/2006/table">
            <a:tbl>
              <a:tblPr firstRow="1" firstCol="1" bandRow="1"/>
              <a:tblGrid>
                <a:gridCol w="110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플랫폼 기반 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Istio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기반 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Micrometer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기반의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Custom metric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health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metric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추가시에는 해당 사항 작성 필요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1200" dirty="0">
                        <a:solidFill>
                          <a:schemeClr val="tx1"/>
                        </a:solidFill>
                        <a:latin typeface="+mj-lt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아래 설정 적용</a:t>
                      </a:r>
                      <a:b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deployment#spec.template.spec.containers.livenessProbe</a:t>
                      </a:r>
                      <a:br>
                        <a:rPr lang="en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deployment#spec.template.spec.containers.readinessProbe</a:t>
                      </a:r>
                    </a:p>
                    <a:p>
                      <a:r>
                        <a:rPr lang="en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path, port, initialDelaySeconds, periodSeconds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설정의 기본값 또는 변경값이 필요함</a:t>
                      </a:r>
                      <a:b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endParaRPr lang="ko-KR" altLang="en-US" sz="1200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 defTabSz="914400">
                        <a:defRPr sz="1800"/>
                      </a:pPr>
                      <a:endParaRPr sz="1200" dirty="0">
                        <a:solidFill>
                          <a:schemeClr val="tx1"/>
                        </a:solidFill>
                        <a:latin typeface="+mj-lt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1200">
                        <a:solidFill>
                          <a:schemeClr val="tx1"/>
                        </a:solidFill>
                        <a:latin typeface="+mj-lt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org.springframework.boot.spring-boot-starter-actuator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추가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1200" dirty="0">
                        <a:solidFill>
                          <a:schemeClr val="tx1"/>
                        </a:solidFill>
                        <a:latin typeface="+mj-lt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" altLang="ko-KR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application.properties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기본값으로 적용된 상태여서 필수 변경 없음</a:t>
                      </a:r>
                    </a:p>
                    <a:p>
                      <a:pPr algn="l">
                        <a:defRPr sz="1800"/>
                      </a:pPr>
                      <a:endParaRPr sz="1200">
                        <a:solidFill>
                          <a:schemeClr val="tx1"/>
                        </a:solidFill>
                        <a:latin typeface="+mj-lt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sz="1200" dirty="0">
                        <a:solidFill>
                          <a:schemeClr val="tx1"/>
                        </a:solidFill>
                        <a:latin typeface="+mj-lt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lang="en" sz="1600" kern="0" dirty="0"/>
              <a:t>Health check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n" altLang="ko-KR" sz="1600">
                <a:hlinkClick r:id="rId2"/>
              </a:rPr>
              <a:t>https://github.com/cloudsvcdev/msa-modern-platform/tree/master/springboot-healthcheck-pattern</a:t>
            </a:r>
            <a:endParaRPr kumimoji="0" lang="en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Health check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Kuberentes Probe </a:t>
            </a:r>
            <a:r>
              <a:rPr kumimoji="1" lang="ko-KR" altLang="en-US" dirty="0"/>
              <a:t>기반</a:t>
            </a:r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고민할 부분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8A9FA-37A2-AF44-9116-EE8FF318D73C}"/>
              </a:ext>
            </a:extLst>
          </p:cNvPr>
          <p:cNvSpPr/>
          <p:nvPr/>
        </p:nvSpPr>
        <p:spPr>
          <a:xfrm>
            <a:off x="273051" y="1162051"/>
            <a:ext cx="9359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무엇인지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패턴의 구조는 어떻게 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무엇을 차별화해서 개발자에게 제공하는지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이것을 가지고 실제 적으로 작성한 코드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향후 </a:t>
            </a:r>
            <a:r>
              <a:rPr lang="en" altLang="ko-KR" sz="1600"/>
              <a:t>F/W</a:t>
            </a:r>
            <a:r>
              <a:rPr lang="ko-KR" altLang="en-US" sz="1600"/>
              <a:t>화 하고자 할때 어떤 방식을 접근할지 설명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31373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Health check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Service</a:t>
            </a:r>
            <a:r>
              <a:rPr kumimoji="1" lang="ko-KR" altLang="en-US" dirty="0"/>
              <a:t>의 기본 </a:t>
            </a:r>
            <a:r>
              <a:rPr kumimoji="1" lang="en-US" altLang="ko-KR" dirty="0"/>
              <a:t>Container</a:t>
            </a:r>
            <a:r>
              <a:rPr kumimoji="1" lang="ko-KR" altLang="en-US" dirty="0"/>
              <a:t>의 상태를 </a:t>
            </a:r>
            <a:r>
              <a:rPr kumimoji="1" lang="en-US" altLang="ko-KR" dirty="0"/>
              <a:t>Kubernetes Probe</a:t>
            </a:r>
            <a:r>
              <a:rPr kumimoji="1" lang="ko-KR" altLang="en-US" dirty="0"/>
              <a:t> 기반으로 주기적인 상태 확인을 활용하는 매커니즘을 </a:t>
            </a:r>
            <a:r>
              <a:rPr kumimoji="1" lang="ko-KR" altLang="en-US" dirty="0" err="1"/>
              <a:t>패턴화하여</a:t>
            </a:r>
            <a:r>
              <a:rPr kumimoji="1" lang="ko-KR" altLang="en-US" dirty="0"/>
              <a:t>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600"/>
              <a:t>Modern Platform </a:t>
            </a:r>
            <a:r>
              <a:rPr lang="ko-KR" altLang="en-US" sz="1600"/>
              <a:t>에서 서비스의 </a:t>
            </a:r>
            <a:r>
              <a:rPr lang="en" altLang="ko-KR" sz="1600"/>
              <a:t>Health </a:t>
            </a:r>
            <a:r>
              <a:rPr lang="ko-KR" altLang="en-US" sz="1600"/>
              <a:t>상태 파악 및 마이크로 서비스에서 </a:t>
            </a:r>
            <a:r>
              <a:rPr lang="en" altLang="ko-KR" sz="1600"/>
              <a:t>Health API</a:t>
            </a:r>
            <a:r>
              <a:rPr lang="ko-KR" altLang="en-US" sz="1600"/>
              <a:t>을 도출하는 패턴을 정리하는 것을 목적으로 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600"/>
              <a:t>Spring Boot &amp; Actuator</a:t>
            </a:r>
            <a:r>
              <a:rPr lang="ko-KR" altLang="en-US" sz="1600"/>
              <a:t>을 활용하며</a:t>
            </a:r>
            <a:r>
              <a:rPr lang="en-US" altLang="ko-KR" sz="1600"/>
              <a:t>, </a:t>
            </a:r>
            <a:r>
              <a:rPr lang="en" altLang="ko-KR" sz="1600"/>
              <a:t>Kubernetes</a:t>
            </a:r>
            <a:r>
              <a:rPr lang="ko-KR" altLang="en-US" sz="1600"/>
              <a:t>의 </a:t>
            </a:r>
            <a:r>
              <a:rPr lang="en" altLang="ko-KR" sz="1600"/>
              <a:t>Pod Probe</a:t>
            </a:r>
            <a:r>
              <a:rPr lang="ko-KR" altLang="en-US" sz="1600"/>
              <a:t>을 이용한 방식으로 패턴을 도출한다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플랫폼</a:t>
            </a:r>
            <a:r>
              <a:rPr lang="en-US" altLang="ko-KR" sz="1600"/>
              <a:t>(</a:t>
            </a:r>
            <a:r>
              <a:rPr lang="en" altLang="ko-KR" sz="1600"/>
              <a:t>ZCP)</a:t>
            </a:r>
            <a:r>
              <a:rPr lang="ko-KR" altLang="en-US" sz="1600"/>
              <a:t>을 최대한 활용한 패턴을 목적으로 하며</a:t>
            </a:r>
            <a:r>
              <a:rPr lang="en-US" altLang="ko-KR" sz="1600"/>
              <a:t>, </a:t>
            </a:r>
            <a:r>
              <a:rPr lang="ko-KR" altLang="en-US" sz="1600"/>
              <a:t>일반적인 마이크로서비스와는 다소 다른 방식으로 설계 제공될 수 있다</a:t>
            </a:r>
            <a:r>
              <a:rPr lang="en-US" altLang="ko-KR" sz="1600"/>
              <a:t>.</a:t>
            </a:r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600"/>
              <a:t>Health check</a:t>
            </a:r>
            <a:r>
              <a:rPr lang="ko-KR" altLang="en-US" sz="1600"/>
              <a:t>는 </a:t>
            </a:r>
            <a:r>
              <a:rPr lang="en" altLang="ko-KR" sz="1600"/>
              <a:t>istio</a:t>
            </a:r>
            <a:r>
              <a:rPr lang="ko-KR" altLang="en-US" sz="1600"/>
              <a:t>을 적용할 경우 서비스에 대한 </a:t>
            </a:r>
            <a:r>
              <a:rPr lang="en" altLang="ko-KR" sz="1600"/>
              <a:t>health check</a:t>
            </a:r>
            <a:r>
              <a:rPr lang="ko-KR" altLang="en-US" sz="1600"/>
              <a:t>가 플랫폼 영역에서 제공되지만</a:t>
            </a:r>
            <a:r>
              <a:rPr lang="en-US" altLang="ko-KR" sz="1600"/>
              <a:t>, </a:t>
            </a:r>
            <a:r>
              <a:rPr lang="en" altLang="ko-KR" sz="1600"/>
              <a:t>Pod Probe</a:t>
            </a:r>
            <a:r>
              <a:rPr lang="ko-KR" altLang="en-US" sz="1600"/>
              <a:t>을 사용하는 부분은 영역이 다소 다르기 때문에 그대로 사용해도 된다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Application Health check</a:t>
            </a:r>
            <a:endParaRPr kumimoji="1"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Health check API </a:t>
            </a:r>
            <a:r>
              <a:rPr kumimoji="1" lang="ko-KR" altLang="en-US" dirty="0"/>
              <a:t>패턴은 </a:t>
            </a:r>
            <a:r>
              <a:rPr kumimoji="1" lang="en-US" altLang="ko-KR" dirty="0"/>
              <a:t>Kubernetes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Probe</a:t>
            </a:r>
            <a:r>
              <a:rPr kumimoji="1" lang="ko-KR" altLang="en-US" dirty="0"/>
              <a:t> 기능을 기반으로 하여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health check api </a:t>
            </a:r>
            <a:r>
              <a:rPr kumimoji="1" lang="ko-KR" altLang="en-US" dirty="0"/>
              <a:t>을 제공함으로써 주기적인 서비스 상태를 확인하는 패턴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100811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/health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2720" y="306896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632520" y="184482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Application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3944864" y="1871246"/>
            <a:ext cx="11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Application health </a:t>
            </a:r>
            <a:r>
              <a:rPr kumimoji="1" lang="ko-KR" altLang="en-US" sz="1200" b="1" dirty="0"/>
              <a:t>상태를 </a:t>
            </a:r>
            <a:r>
              <a:rPr kumimoji="1" lang="en-US" altLang="ko-KR" sz="1200" b="1" dirty="0"/>
              <a:t>http </a:t>
            </a:r>
          </a:p>
          <a:p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로 제공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88" y="3717032"/>
            <a:ext cx="227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Kubernetes livenessProbe</a:t>
            </a:r>
            <a:r>
              <a:rPr kumimoji="1" lang="ko-KR" altLang="en-US" sz="1200" b="1" dirty="0"/>
              <a:t>에 </a:t>
            </a:r>
            <a:endParaRPr kumimoji="1" lang="en-US" altLang="ko-KR" sz="1200" b="1" dirty="0"/>
          </a:p>
          <a:p>
            <a:r>
              <a:rPr kumimoji="1" lang="ko-KR" altLang="en-US" sz="1200" b="1" dirty="0"/>
              <a:t>의한 주기적인 상태 체크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Actuator </a:t>
            </a:r>
            <a:r>
              <a:rPr kumimoji="1" lang="ko-KR" altLang="en-US" sz="1200" b="1" dirty="0"/>
              <a:t>기반의 </a:t>
            </a:r>
            <a:r>
              <a:rPr kumimoji="1" lang="en-US" altLang="ko-KR" sz="1200" b="1" dirty="0"/>
              <a:t>Health API </a:t>
            </a:r>
            <a:r>
              <a:rPr kumimoji="1" lang="ko-KR" altLang="en-US" sz="1200" b="1" dirty="0"/>
              <a:t>제공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Maven dependency </a:t>
            </a:r>
            <a:r>
              <a:rPr kumimoji="1" lang="ko-KR" altLang="en-US" sz="1200" dirty="0"/>
              <a:t>등록 </a:t>
            </a:r>
            <a:br>
              <a:rPr kumimoji="1" lang="en-US" altLang="ko-KR" sz="1200" dirty="0"/>
            </a:br>
            <a:r>
              <a:rPr kumimoji="1" lang="en-US" altLang="ko-KR" sz="1200" dirty="0"/>
              <a:t>(Actuator, micrometer </a:t>
            </a:r>
            <a:r>
              <a:rPr kumimoji="1" lang="en-US" altLang="ko-KR" sz="1200" dirty="0" err="1"/>
              <a:t>etc</a:t>
            </a:r>
            <a:r>
              <a:rPr kumimoji="1" lang="en-US" altLang="ko-KR" sz="1200" dirty="0"/>
              <a:t>)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appl. Property</a:t>
            </a:r>
            <a:r>
              <a:rPr kumimoji="1" lang="ko-KR" altLang="en-US" sz="1200" dirty="0"/>
              <a:t> 설정으로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대상 </a:t>
            </a:r>
            <a:r>
              <a:rPr kumimoji="1" lang="en-US" altLang="ko-KR" sz="1200" dirty="0"/>
              <a:t>enabling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K8s deployment manifest (yaml file)</a:t>
            </a:r>
            <a:r>
              <a:rPr kumimoji="1" lang="ko-KR" altLang="en-US" sz="1200" b="1" dirty="0"/>
              <a:t> 내 </a:t>
            </a:r>
            <a:r>
              <a:rPr kumimoji="1" lang="en-US" altLang="ko-KR" sz="1200" b="1" dirty="0"/>
              <a:t>Container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livenessProbe </a:t>
            </a:r>
            <a:r>
              <a:rPr kumimoji="1" lang="ko-KR" altLang="en-US" sz="1200" b="1" dirty="0"/>
              <a:t>설정 정보 추가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Maven dependency </a:t>
            </a:r>
            <a:r>
              <a:rPr kumimoji="1" lang="ko-KR" altLang="en-US" sz="1200" dirty="0"/>
              <a:t>등록 </a:t>
            </a:r>
            <a:br>
              <a:rPr kumimoji="1" lang="en-US" altLang="ko-KR" sz="1200" dirty="0"/>
            </a:br>
            <a:r>
              <a:rPr kumimoji="1" lang="en-US" altLang="ko-KR" sz="1200" dirty="0"/>
              <a:t>(Actuator, micrometer </a:t>
            </a:r>
            <a:r>
              <a:rPr kumimoji="1" lang="en-US" altLang="ko-KR" sz="1200" dirty="0" err="1"/>
              <a:t>etc</a:t>
            </a:r>
            <a:r>
              <a:rPr kumimoji="1" lang="en-US" altLang="ko-KR" sz="1200" dirty="0"/>
              <a:t>)</a:t>
            </a:r>
            <a:endParaRPr kumimoji="1"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  <a:r>
              <a:rPr kumimoji="1" lang="en-US" altLang="ko-KR" dirty="0"/>
              <a:t> – Application Health check &amp; Monitoring</a:t>
            </a:r>
            <a:endParaRPr kumimoji="1"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Health check API </a:t>
            </a:r>
            <a:r>
              <a:rPr kumimoji="1" lang="ko-KR" altLang="en-US" dirty="0"/>
              <a:t>패턴은 </a:t>
            </a:r>
            <a:r>
              <a:rPr kumimoji="1" lang="en-US" altLang="ko-KR" dirty="0"/>
              <a:t>Kubernetes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Probe</a:t>
            </a:r>
            <a:r>
              <a:rPr kumimoji="1" lang="ko-KR" altLang="en-US" dirty="0"/>
              <a:t> 기능을 기반으로 하여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health check api </a:t>
            </a:r>
            <a:r>
              <a:rPr kumimoji="1" lang="ko-KR" altLang="en-US" dirty="0"/>
              <a:t>을 제공함으로써 주기적인 서비스 상태를 확인하는 패턴에 </a:t>
            </a:r>
            <a:r>
              <a:rPr kumimoji="1" lang="en-US" altLang="ko-KR" dirty="0"/>
              <a:t>Monitoring </a:t>
            </a:r>
            <a:r>
              <a:rPr kumimoji="1" lang="ko-KR" altLang="en-US" dirty="0"/>
              <a:t>기반의 상태 확인 추가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6753200" y="2204864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208823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/actuator/prometheus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512840" y="306896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</p:cNvCxnSpPr>
          <p:nvPr/>
        </p:nvCxnSpPr>
        <p:spPr>
          <a:xfrm>
            <a:off x="5097016" y="299695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632520" y="184482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Application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3944864" y="1871246"/>
            <a:ext cx="1209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Prometheus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6825208" y="177281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Grafana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Application health </a:t>
            </a:r>
            <a:r>
              <a:rPr kumimoji="1" lang="ko-KR" altLang="en-US" sz="1200" b="1" dirty="0"/>
              <a:t>상태를 </a:t>
            </a:r>
            <a:r>
              <a:rPr kumimoji="1" lang="en-US" altLang="ko-KR" sz="1200" b="1" dirty="0"/>
              <a:t>http </a:t>
            </a:r>
          </a:p>
          <a:p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로 제공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88" y="3717032"/>
            <a:ext cx="2691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Prometheus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Metrics </a:t>
            </a:r>
            <a:r>
              <a:rPr kumimoji="1" lang="ko-KR" altLang="en-US" sz="1200" b="1" dirty="0"/>
              <a:t>수집 대상에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Health </a:t>
            </a:r>
            <a:r>
              <a:rPr kumimoji="1" lang="ko-KR" altLang="en-US" sz="1200" b="1" dirty="0"/>
              <a:t>정보 포함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248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Grafana Dashboard</a:t>
            </a:r>
            <a:r>
              <a:rPr kumimoji="1" lang="ko-KR" altLang="en-US" sz="1200" b="1" dirty="0"/>
              <a:t>를 통한 관리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Actuator </a:t>
            </a:r>
            <a:r>
              <a:rPr kumimoji="1" lang="ko-KR" altLang="en-US" sz="1200" b="1" dirty="0"/>
              <a:t>기반의 </a:t>
            </a:r>
            <a:r>
              <a:rPr kumimoji="1" lang="en-US" altLang="ko-KR" sz="1200" b="1" dirty="0"/>
              <a:t>Health API </a:t>
            </a:r>
            <a:r>
              <a:rPr kumimoji="1" lang="ko-KR" altLang="en-US" sz="1200" b="1" dirty="0"/>
              <a:t>제공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Maven dependency </a:t>
            </a:r>
            <a:r>
              <a:rPr kumimoji="1" lang="ko-KR" altLang="en-US" sz="1200" dirty="0"/>
              <a:t>등록 </a:t>
            </a:r>
            <a:br>
              <a:rPr kumimoji="1" lang="en-US" altLang="ko-KR" sz="1200" dirty="0"/>
            </a:br>
            <a:r>
              <a:rPr kumimoji="1" lang="en-US" altLang="ko-KR" sz="1200" dirty="0"/>
              <a:t>(Actuator, micrometer </a:t>
            </a:r>
            <a:r>
              <a:rPr kumimoji="1" lang="en-US" altLang="ko-KR" sz="1200" dirty="0" err="1"/>
              <a:t>etc</a:t>
            </a:r>
            <a:r>
              <a:rPr kumimoji="1" lang="en-US" altLang="ko-KR" sz="1200" dirty="0"/>
              <a:t>)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appl. Property</a:t>
            </a:r>
            <a:r>
              <a:rPr kumimoji="1" lang="ko-KR" altLang="en-US" sz="1200" dirty="0"/>
              <a:t> 설정으로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대상 </a:t>
            </a:r>
            <a:r>
              <a:rPr kumimoji="1" lang="en-US" altLang="ko-KR" sz="1200" dirty="0"/>
              <a:t>enabling 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Micro-meter </a:t>
            </a:r>
            <a:r>
              <a:rPr kumimoji="1" lang="ko-KR" altLang="en-US" sz="1200" dirty="0"/>
              <a:t>기반 사용자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추가</a:t>
            </a: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Actuator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Metric</a:t>
            </a:r>
            <a:r>
              <a:rPr kumimoji="1" lang="ko-KR" altLang="en-US" sz="1200" b="1" dirty="0"/>
              <a:t>에 </a:t>
            </a:r>
            <a:r>
              <a:rPr kumimoji="1" lang="en-US" altLang="ko-KR" sz="1200" b="1" dirty="0"/>
              <a:t>Health </a:t>
            </a:r>
            <a:r>
              <a:rPr kumimoji="1" lang="ko-KR" altLang="en-US" sz="1200" b="1" dirty="0"/>
              <a:t>정보 추가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Micrometer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Custom Metric</a:t>
            </a:r>
            <a:r>
              <a:rPr kumimoji="1" lang="ko-KR" altLang="en-US" sz="1200" dirty="0"/>
              <a:t> 정보로 수집된 </a:t>
            </a:r>
            <a:r>
              <a:rPr kumimoji="1" lang="en-US" altLang="ko-KR" sz="1200" dirty="0"/>
              <a:t>health metric</a:t>
            </a:r>
            <a:r>
              <a:rPr kumimoji="1" lang="ko-KR" altLang="en-US" sz="1200" dirty="0"/>
              <a:t>을 기반으로 </a:t>
            </a:r>
            <a:r>
              <a:rPr kumimoji="1" lang="en-US" altLang="ko-KR" sz="1200" dirty="0"/>
              <a:t>Pod</a:t>
            </a:r>
            <a:r>
              <a:rPr kumimoji="1" lang="ko-KR" altLang="en-US" sz="1200" dirty="0"/>
              <a:t>의 상태 수집</a:t>
            </a:r>
            <a:endParaRPr kumimoji="1"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Pod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Health </a:t>
            </a:r>
            <a:r>
              <a:rPr kumimoji="1" lang="ko-KR" altLang="en-US" sz="1200" b="1" dirty="0"/>
              <a:t>상태를 모니터링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0851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Kubernetes Probe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Actuator </a:t>
            </a:r>
            <a:r>
              <a:rPr kumimoji="1" lang="ko-KR" altLang="en-US" dirty="0"/>
              <a:t>기반 상태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Kubernetes Probe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Spring Boot Actuator </a:t>
            </a:r>
            <a:r>
              <a:rPr kumimoji="1" lang="ko-KR" altLang="en-US" dirty="0"/>
              <a:t>구성에서 제공하는 </a:t>
            </a:r>
            <a:r>
              <a:rPr kumimoji="1" lang="en-US" altLang="ko-KR" dirty="0"/>
              <a:t>health API</a:t>
            </a:r>
            <a:r>
              <a:rPr kumimoji="1" lang="ko-KR" altLang="en-US" dirty="0"/>
              <a:t>을 기반으로</a:t>
            </a:r>
            <a:r>
              <a:rPr kumimoji="1" lang="en-US" altLang="ko-KR" dirty="0"/>
              <a:t> Pod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LivenessProbe</a:t>
            </a:r>
            <a:r>
              <a:rPr kumimoji="1" lang="ko-KR" altLang="en-US" dirty="0"/>
              <a:t>와 맵핑하여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의 상태를 주기적으로 확인하는 패턴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2060848"/>
            <a:ext cx="47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Pom.xml</a:t>
            </a:r>
            <a:r>
              <a:rPr kumimoji="1" lang="en-US" altLang="ko-KR" sz="1400" dirty="0"/>
              <a:t> file </a:t>
            </a:r>
            <a:r>
              <a:rPr kumimoji="1" lang="ko-KR" altLang="en-US" sz="1400" dirty="0"/>
              <a:t>내 </a:t>
            </a:r>
            <a:r>
              <a:rPr kumimoji="1" lang="en-US" altLang="ko-KR" sz="1400" dirty="0"/>
              <a:t>actuator</a:t>
            </a:r>
            <a:r>
              <a:rPr kumimoji="1" lang="ko-KR" altLang="en-US" sz="1400" dirty="0"/>
              <a:t> 설정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7" y="3220498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Application property</a:t>
            </a:r>
            <a:r>
              <a:rPr kumimoji="1" lang="ko-KR" altLang="en-US" sz="1200" b="1" dirty="0"/>
              <a:t>에 </a:t>
            </a:r>
            <a:r>
              <a:rPr kumimoji="1" lang="en-US" altLang="ko-KR" sz="1200" b="1" dirty="0"/>
              <a:t>actuator endpoint enable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3" y="4660658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k8s deployment </a:t>
            </a:r>
            <a:r>
              <a:rPr kumimoji="1" lang="ko-KR" altLang="en-US" sz="1200" b="1" dirty="0"/>
              <a:t>설정을 통한 </a:t>
            </a:r>
            <a:r>
              <a:rPr kumimoji="1" lang="en-US" altLang="ko-KR" sz="1200" b="1" dirty="0"/>
              <a:t>livenessProbe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E108D-93D3-F84F-836F-103D22564B16}"/>
              </a:ext>
            </a:extLst>
          </p:cNvPr>
          <p:cNvSpPr txBox="1"/>
          <p:nvPr/>
        </p:nvSpPr>
        <p:spPr>
          <a:xfrm>
            <a:off x="1496616" y="1628800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Health check</a:t>
            </a:r>
            <a:r>
              <a:rPr kumimoji="1" lang="ko-KR" altLang="en-US" sz="1400" dirty="0"/>
              <a:t> 구조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E4D681-1E8B-1544-9281-1E5F49B09F89}"/>
              </a:ext>
            </a:extLst>
          </p:cNvPr>
          <p:cNvSpPr/>
          <p:nvPr/>
        </p:nvSpPr>
        <p:spPr>
          <a:xfrm>
            <a:off x="349904" y="533133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47A9F7-B814-A448-BA1B-C7EC8F84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888157"/>
            <a:ext cx="3662543" cy="133234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707B3BED-8097-6F4F-8CDE-DFBABC78CA60}"/>
              </a:ext>
            </a:extLst>
          </p:cNvPr>
          <p:cNvSpPr/>
          <p:nvPr/>
        </p:nvSpPr>
        <p:spPr>
          <a:xfrm>
            <a:off x="318511" y="3292542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44651D5-19B1-154E-BBF7-2BEA4734178A}"/>
              </a:ext>
            </a:extLst>
          </p:cNvPr>
          <p:cNvSpPr/>
          <p:nvPr/>
        </p:nvSpPr>
        <p:spPr>
          <a:xfrm>
            <a:off x="349904" y="467639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3AB585-537A-AA47-8E6A-9EF174286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04" y="5372245"/>
            <a:ext cx="2351639" cy="12158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DD4A16-7A84-1842-A7FA-7FA2CE847BB3}"/>
              </a:ext>
            </a:extLst>
          </p:cNvPr>
          <p:cNvSpPr txBox="1"/>
          <p:nvPr/>
        </p:nvSpPr>
        <p:spPr>
          <a:xfrm>
            <a:off x="4880993" y="4993430"/>
            <a:ext cx="4751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K8s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Deployment</a:t>
            </a:r>
            <a:r>
              <a:rPr kumimoji="1" lang="ko-KR" altLang="en-US" sz="1100" dirty="0"/>
              <a:t> 명세서에서 </a:t>
            </a:r>
            <a:r>
              <a:rPr kumimoji="1" lang="en-US" altLang="ko-KR" sz="1100" dirty="0"/>
              <a:t>livenessProbe</a:t>
            </a:r>
            <a:r>
              <a:rPr kumimoji="1" lang="ko-KR" altLang="en-US" sz="1100" dirty="0"/>
              <a:t> 설정 구성을 위한 명세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httpGet(Path, Port)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health api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URI/Port </a:t>
            </a:r>
            <a:r>
              <a:rPr kumimoji="1" lang="ko-KR" altLang="en-US" sz="1100" dirty="0"/>
              <a:t>정보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initialDelaySeconds : </a:t>
            </a:r>
            <a:r>
              <a:rPr kumimoji="1" lang="ko-KR" altLang="en-US" sz="1100" dirty="0"/>
              <a:t>초기화를 위한 확인 대기 시간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초</a:t>
            </a:r>
            <a:r>
              <a:rPr kumimoji="1" lang="en-US" altLang="ko-KR" sz="1100" dirty="0"/>
              <a:t>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periodSeconds : </a:t>
            </a:r>
            <a:r>
              <a:rPr kumimoji="1" lang="ko-KR" altLang="en-US" sz="1100" dirty="0"/>
              <a:t>주기적으로 </a:t>
            </a:r>
            <a:r>
              <a:rPr kumimoji="1" lang="en-US" altLang="ko-KR" sz="1100" dirty="0"/>
              <a:t>health</a:t>
            </a:r>
            <a:r>
              <a:rPr kumimoji="1" lang="ko-KR" altLang="en-US" sz="1100" dirty="0"/>
              <a:t> 확인 주기 설정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초</a:t>
            </a:r>
            <a:r>
              <a:rPr kumimoji="1" lang="en-US" altLang="ko-KR" sz="1100" dirty="0"/>
              <a:t>)</a:t>
            </a:r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3C1B4-F6E5-7E4A-BAED-4D6702861F95}"/>
              </a:ext>
            </a:extLst>
          </p:cNvPr>
          <p:cNvSpPr txBox="1"/>
          <p:nvPr/>
        </p:nvSpPr>
        <p:spPr>
          <a:xfrm>
            <a:off x="4880993" y="3533750"/>
            <a:ext cx="475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Actuator </a:t>
            </a:r>
            <a:r>
              <a:rPr kumimoji="1" lang="ko-KR" altLang="en-US" sz="1100" dirty="0"/>
              <a:t>로 제공할 범위를 설정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Actuator</a:t>
            </a:r>
            <a:r>
              <a:rPr kumimoji="1" lang="ko-KR" altLang="en-US" sz="1100" dirty="0"/>
              <a:t>에서 제공하는</a:t>
            </a:r>
            <a:r>
              <a:rPr kumimoji="1" lang="en-US" altLang="ko-KR" sz="1100" dirty="0"/>
              <a:t> Exposing Endpoints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JMX,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HTTP </a:t>
            </a:r>
            <a:r>
              <a:rPr kumimoji="1" lang="ko-KR" altLang="en-US" sz="1100" dirty="0"/>
              <a:t>에 따라 기본 제공 범위가 다르며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HTTP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health, info</a:t>
            </a:r>
            <a:r>
              <a:rPr kumimoji="1" lang="ko-KR" altLang="en-US" sz="1100" dirty="0"/>
              <a:t>을 기본값으로 제공</a:t>
            </a:r>
            <a:endParaRPr kumimoji="1" lang="en-US" altLang="ko-KR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83807A-F13F-A64C-90AC-2625B3EA2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11" y="3508542"/>
            <a:ext cx="4007594" cy="8634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1FDB34-5FA2-ED4E-AC91-6758DFE4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04" y="4751799"/>
            <a:ext cx="3745131" cy="33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Kubernetes Probe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Actuator &amp;</a:t>
            </a:r>
            <a:r>
              <a:rPr kumimoji="1" lang="ko-KR" altLang="en-US" dirty="0"/>
              <a:t> </a:t>
            </a:r>
            <a:r>
              <a:rPr kumimoji="1" lang="en-US" altLang="ko-KR" dirty="0"/>
              <a:t>Monitoring </a:t>
            </a:r>
            <a:r>
              <a:rPr kumimoji="1" lang="ko-KR" altLang="en-US" dirty="0"/>
              <a:t>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Kubernetes Probe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Spring Boot Actuator </a:t>
            </a:r>
            <a:r>
              <a:rPr kumimoji="1" lang="ko-KR" altLang="en-US" dirty="0"/>
              <a:t>구성에서 제공하는 </a:t>
            </a:r>
            <a:r>
              <a:rPr kumimoji="1" lang="en-US" altLang="ko-KR" dirty="0"/>
              <a:t>health API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Micrometer </a:t>
            </a:r>
            <a:r>
              <a:rPr kumimoji="1" lang="ko-KR" altLang="en-US" dirty="0"/>
              <a:t>을 통한 </a:t>
            </a:r>
            <a:r>
              <a:rPr kumimoji="1" lang="en-US" altLang="ko-KR" dirty="0"/>
              <a:t>Monitoring </a:t>
            </a:r>
            <a:r>
              <a:rPr kumimoji="1" lang="ko-KR" altLang="en-US" dirty="0"/>
              <a:t>연동 패턴 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2060848"/>
            <a:ext cx="47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err="1"/>
              <a:t>Pom.xml</a:t>
            </a:r>
            <a:r>
              <a:rPr kumimoji="1" lang="en-US" altLang="ko-KR" sz="1200" dirty="0"/>
              <a:t> file </a:t>
            </a:r>
            <a:r>
              <a:rPr kumimoji="1" lang="ko-KR" altLang="en-US" sz="1200" dirty="0"/>
              <a:t>내 </a:t>
            </a:r>
            <a:r>
              <a:rPr kumimoji="1" lang="en-US" altLang="ko-KR" sz="1200" dirty="0"/>
              <a:t>actuator,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micrometer </a:t>
            </a:r>
            <a:r>
              <a:rPr kumimoji="1" lang="ko-KR" altLang="en-US" sz="1200" dirty="0"/>
              <a:t>설정 추가</a:t>
            </a: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endParaRPr kumimoji="1"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7" y="2445276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Application property</a:t>
            </a:r>
            <a:r>
              <a:rPr kumimoji="1" lang="ko-KR" altLang="en-US" sz="1200" b="1" dirty="0"/>
              <a:t>에 </a:t>
            </a:r>
            <a:r>
              <a:rPr kumimoji="1" lang="en-US" altLang="ko-KR" sz="1200" b="1" dirty="0"/>
              <a:t>actuator endpoint enable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65387" y="3673386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k8s deployment </a:t>
            </a:r>
            <a:r>
              <a:rPr kumimoji="1" lang="ko-KR" altLang="en-US" sz="1200" b="1" dirty="0"/>
              <a:t>설정을 통한 </a:t>
            </a:r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E108D-93D3-F84F-836F-103D22564B16}"/>
              </a:ext>
            </a:extLst>
          </p:cNvPr>
          <p:cNvSpPr txBox="1"/>
          <p:nvPr/>
        </p:nvSpPr>
        <p:spPr>
          <a:xfrm>
            <a:off x="1496616" y="1628800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Health check</a:t>
            </a:r>
            <a:r>
              <a:rPr kumimoji="1" lang="ko-KR" altLang="en-US" sz="1400" dirty="0"/>
              <a:t> 구조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E4D681-1E8B-1544-9281-1E5F49B09F89}"/>
              </a:ext>
            </a:extLst>
          </p:cNvPr>
          <p:cNvSpPr/>
          <p:nvPr/>
        </p:nvSpPr>
        <p:spPr>
          <a:xfrm>
            <a:off x="349904" y="528895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47A9F7-B814-A448-BA1B-C7EC8F84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888157"/>
            <a:ext cx="3662543" cy="133234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707B3BED-8097-6F4F-8CDE-DFBABC78CA60}"/>
              </a:ext>
            </a:extLst>
          </p:cNvPr>
          <p:cNvSpPr/>
          <p:nvPr/>
        </p:nvSpPr>
        <p:spPr>
          <a:xfrm>
            <a:off x="318511" y="3292542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28DC0A8-CB09-2842-BDE2-781444F6B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11" y="4799157"/>
            <a:ext cx="3714582" cy="344814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E44651D5-19B1-154E-BBF7-2BEA4734178A}"/>
              </a:ext>
            </a:extLst>
          </p:cNvPr>
          <p:cNvSpPr/>
          <p:nvPr/>
        </p:nvSpPr>
        <p:spPr>
          <a:xfrm>
            <a:off x="349904" y="467639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D4A16-7A84-1842-A7FA-7FA2CE847BB3}"/>
              </a:ext>
            </a:extLst>
          </p:cNvPr>
          <p:cNvSpPr txBox="1"/>
          <p:nvPr/>
        </p:nvSpPr>
        <p:spPr>
          <a:xfrm>
            <a:off x="4864817" y="4006158"/>
            <a:ext cx="47519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HTTP</a:t>
            </a:r>
            <a:r>
              <a:rPr kumimoji="1" lang="ko-KR" altLang="en-US" sz="1100" dirty="0"/>
              <a:t>로 제공할 설정 정보를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Scrape : true</a:t>
            </a:r>
            <a:r>
              <a:rPr kumimoji="1" lang="ko-KR" altLang="en-US" sz="1100" dirty="0"/>
              <a:t>로 설정시 수집 가능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Path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url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사용자가 제공할 </a:t>
            </a:r>
            <a:r>
              <a:rPr kumimoji="1" lang="en-US" altLang="ko-KR" sz="1100" dirty="0"/>
              <a:t>URI</a:t>
            </a:r>
            <a:r>
              <a:rPr kumimoji="1" lang="ko-KR" altLang="en-US" sz="1100" dirty="0"/>
              <a:t> 정보로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Port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Port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3C1B4-F6E5-7E4A-BAED-4D6702861F95}"/>
              </a:ext>
            </a:extLst>
          </p:cNvPr>
          <p:cNvSpPr txBox="1"/>
          <p:nvPr/>
        </p:nvSpPr>
        <p:spPr>
          <a:xfrm>
            <a:off x="4880993" y="2758528"/>
            <a:ext cx="475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Actuator </a:t>
            </a:r>
            <a:r>
              <a:rPr kumimoji="1" lang="ko-KR" altLang="en-US" sz="1100" dirty="0"/>
              <a:t>로 제공할 범위를 설정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Actuator</a:t>
            </a:r>
            <a:r>
              <a:rPr kumimoji="1" lang="ko-KR" altLang="en-US" sz="1100" dirty="0"/>
              <a:t>에서 제공하는</a:t>
            </a:r>
            <a:r>
              <a:rPr kumimoji="1" lang="en-US" altLang="ko-KR" sz="1100" dirty="0"/>
              <a:t> Exposing Endpoints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JMX,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HTTP </a:t>
            </a:r>
            <a:r>
              <a:rPr kumimoji="1" lang="ko-KR" altLang="en-US" sz="1100" dirty="0"/>
              <a:t>에 따라 기본 제공 범위가 다르며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HTTP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health, info</a:t>
            </a:r>
            <a:r>
              <a:rPr kumimoji="1" lang="ko-KR" altLang="en-US" sz="1100" dirty="0"/>
              <a:t>에 추가로 </a:t>
            </a:r>
            <a:r>
              <a:rPr kumimoji="1" lang="en-US" altLang="ko-KR" sz="1100" dirty="0"/>
              <a:t>Prometheus </a:t>
            </a:r>
            <a:r>
              <a:rPr kumimoji="1" lang="ko-KR" altLang="en-US" sz="1100" dirty="0"/>
              <a:t>확장 정보 설정</a:t>
            </a:r>
            <a:endParaRPr kumimoji="1"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1B623-76AB-6A49-B3DB-DBB72425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57" y="3352668"/>
            <a:ext cx="3141340" cy="13196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92A58A-289F-954F-AB16-369F5209C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11" y="5363417"/>
            <a:ext cx="2180484" cy="95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CD575-84F0-AD48-81A3-B62EC1056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3255" y="5205465"/>
            <a:ext cx="2911675" cy="16209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C3CDB17-4376-4449-8FC1-BA62BBFC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011" y="6192245"/>
            <a:ext cx="1802919" cy="60097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7D1C8144-4D5F-5C46-9512-AB553C5E5772}"/>
              </a:ext>
            </a:extLst>
          </p:cNvPr>
          <p:cNvSpPr/>
          <p:nvPr/>
        </p:nvSpPr>
        <p:spPr>
          <a:xfrm>
            <a:off x="2577255" y="512939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4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133A31-64B7-8E46-AE7E-31D7A9D9CD47}"/>
              </a:ext>
            </a:extLst>
          </p:cNvPr>
          <p:cNvSpPr txBox="1"/>
          <p:nvPr/>
        </p:nvSpPr>
        <p:spPr>
          <a:xfrm>
            <a:off x="5783190" y="5111614"/>
            <a:ext cx="380419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4. Spring Boot Health </a:t>
            </a:r>
            <a:r>
              <a:rPr kumimoji="1" lang="ko-KR" altLang="en-US" sz="1200" b="1" dirty="0"/>
              <a:t>정보</a:t>
            </a:r>
            <a:r>
              <a:rPr kumimoji="1" lang="en-US" altLang="ko-KR" sz="1200" b="1" dirty="0"/>
              <a:t>-&gt;metrics</a:t>
            </a:r>
            <a:r>
              <a:rPr kumimoji="1" lang="ko-KR" altLang="en-US" sz="1200" b="1" dirty="0"/>
              <a:t> 등록</a:t>
            </a:r>
            <a:endParaRPr kumimoji="1" lang="en-US" altLang="ko-KR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17368-F1CC-F84D-A22C-C2858809FEA5}"/>
              </a:ext>
            </a:extLst>
          </p:cNvPr>
          <p:cNvSpPr txBox="1"/>
          <p:nvPr/>
        </p:nvSpPr>
        <p:spPr>
          <a:xfrm>
            <a:off x="5783190" y="5381156"/>
            <a:ext cx="3804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Micrometer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Health Indicator </a:t>
            </a:r>
            <a:r>
              <a:rPr kumimoji="1" lang="ko-KR" altLang="en-US" sz="1100" dirty="0"/>
              <a:t>을 이용하여</a:t>
            </a:r>
            <a:r>
              <a:rPr kumimoji="1" lang="en-US" altLang="ko-KR" sz="1100" dirty="0"/>
              <a:t> Application Health </a:t>
            </a:r>
            <a:r>
              <a:rPr kumimoji="1" lang="ko-KR" altLang="en-US" sz="1100" dirty="0"/>
              <a:t>도출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UP(3), OUT_OF_SERVICE(2), DOWN(1), UNKNOW(0) </a:t>
            </a:r>
            <a:r>
              <a:rPr kumimoji="1" lang="ko-KR" altLang="en-US" sz="1100" dirty="0"/>
              <a:t>상태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599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116632"/>
            <a:ext cx="9359900" cy="400050"/>
          </a:xfrm>
        </p:spPr>
        <p:txBody>
          <a:bodyPr/>
          <a:lstStyle/>
          <a:p>
            <a:r>
              <a:rPr kumimoji="1" lang="en-US" altLang="ko-KR" dirty="0"/>
              <a:t>istio </a:t>
            </a:r>
            <a:r>
              <a:rPr kumimoji="1" lang="ko-KR" altLang="en-US" dirty="0"/>
              <a:t>기반 서비스 상태 확인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126216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87158</TotalTime>
  <Words>1126</Words>
  <Application>Microsoft Macintosh PowerPoint</Application>
  <PresentationFormat>A4 용지(210x297mm)</PresentationFormat>
  <Paragraphs>144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궁서체 일반체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Health check Pattern</vt:lpstr>
      <vt:lpstr>고민할 부분</vt:lpstr>
      <vt:lpstr>패턴 정의 및 목적</vt:lpstr>
      <vt:lpstr>패턴 동작 구조 – Application Health check</vt:lpstr>
      <vt:lpstr>패턴 동작 구조 – Application Health check &amp; Monitoring</vt:lpstr>
      <vt:lpstr>Kubernetes Probe 방식 – Spring Actuator 기반 상태 확인</vt:lpstr>
      <vt:lpstr>Kubernetes Probe 방식 – Spring Actuator &amp; Monitoring 확장</vt:lpstr>
      <vt:lpstr>istio 기반 서비스 상태 확인 - 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1370</cp:revision>
  <cp:lastPrinted>2020-02-17T09:24:03Z</cp:lastPrinted>
  <dcterms:created xsi:type="dcterms:W3CDTF">2015-05-26T08:56:36Z</dcterms:created>
  <dcterms:modified xsi:type="dcterms:W3CDTF">2020-04-01T01:26:46Z</dcterms:modified>
</cp:coreProperties>
</file>