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subTitle"/>
          </p:nvPr>
        </p:nvSpPr>
        <p:spPr>
          <a:xfrm>
            <a:off x="1719600" y="893775"/>
            <a:ext cx="5783400" cy="17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Clustering Based Recommendation Systems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832701" y="32018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/>
              <a:t>Capstone Project: Team #14</a:t>
            </a:r>
          </a:p>
          <a:p>
            <a:pPr indent="-3048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Rahul						4.	Sushma</a:t>
            </a:r>
          </a:p>
          <a:p>
            <a:pPr indent="-3048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Siddhant					5.	Krunal</a:t>
            </a:r>
          </a:p>
          <a:p>
            <a:pPr indent="-3048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Himangshu					6.	Harsha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Optimist, Pessimist and Neutral Users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30200" y="1570450"/>
            <a:ext cx="82836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</a:rPr>
              <a:t>Normally done using Demographics, but not good.</a:t>
            </a: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</a:rPr>
              <a:t>Using user prior recommendation information.</a:t>
            </a: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Set α and β, as defined in the paper.</a:t>
            </a: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Select UL, UH and UN</a:t>
            </a: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Find the leaders.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Similarity Matrices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30200" y="1570450"/>
            <a:ext cx="82836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Baseline Matrices PCC and Cosine.</a:t>
            </a: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New matrix UPS.</a:t>
            </a:r>
          </a:p>
          <a:p>
            <a:pPr indent="-349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Char char="●"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50" y="2695412"/>
            <a:ext cx="3699975" cy="1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305000" y="458025"/>
            <a:ext cx="38925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Clustering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3250" l="0" r="0" t="0"/>
          <a:stretch/>
        </p:blipFill>
        <p:spPr>
          <a:xfrm>
            <a:off x="1013175" y="2571700"/>
            <a:ext cx="2971150" cy="14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175" y="1444746"/>
            <a:ext cx="2971142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500" y="3089449"/>
            <a:ext cx="4137849" cy="94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4757575" y="458025"/>
            <a:ext cx="38925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Recommendations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500" y="1444750"/>
            <a:ext cx="4137849" cy="7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Evaluation and Observation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Evaluation and observations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617200" y="1557775"/>
            <a:ext cx="3824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UPS similarity metrics as compared to Cosine similarity metrics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Optimal value of K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23" y="1557775"/>
            <a:ext cx="4209549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925" y="1557775"/>
            <a:ext cx="295695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5"/>
                </a:solidFill>
              </a:rPr>
              <a:t>Conclusion and Future Work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Conclusion and Future Work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36600" y="1740600"/>
            <a:ext cx="78708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Introducing the Bias into the recommendation system.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How will it behave if done for items?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Refine the criteria of optimism and pessimism. 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The people who give bad ratings on very famous and enjoyed items are the pessimists!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00" y="1487750"/>
            <a:ext cx="3756475" cy="3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687400" y="1487650"/>
            <a:ext cx="39294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Recommendations systems give two kinds of feedbacks: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Explicit feedback from Users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Implicit feedback from associated with user data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Associating all the users and products for generating recommendations are often not meaningful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Dataset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Data Set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20950"/>
            <a:ext cx="3712150" cy="37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575125" y="1235000"/>
            <a:ext cx="41811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MovieLens Dataset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100,000 Ratings (1 - 5)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Available in different granularities.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Structure: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943 Users on 1682 Movies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Each user has rated at least 20 movies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Simple  demographics info of users.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BI Use Case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84850"/>
            <a:ext cx="8368200" cy="104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BI use case : Problems with Original Algorithms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30200" y="1881925"/>
            <a:ext cx="8283600" cy="2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The raw algorithms run on the whole database of users and items.</a:t>
            </a:r>
          </a:p>
          <a:p>
            <a:pPr indent="-349250" lvl="0" marL="457200" rt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900">
                <a:solidFill>
                  <a:schemeClr val="lt1"/>
                </a:solidFill>
              </a:rPr>
              <a:t>Two typical problems:</a:t>
            </a:r>
          </a:p>
          <a:p>
            <a:pPr indent="-349250" lvl="1" marL="914400" rt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900">
                <a:solidFill>
                  <a:schemeClr val="lt1"/>
                </a:solidFill>
              </a:rPr>
              <a:t>Exponentially huge size of User-Item matrix.</a:t>
            </a:r>
          </a:p>
          <a:p>
            <a:pPr indent="-349250" lvl="1" marL="914400" rt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900">
                <a:solidFill>
                  <a:schemeClr val="lt1"/>
                </a:solidFill>
              </a:rPr>
              <a:t>Doesn’t leverage the association, similarity and dissimilarity between users and items.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Approach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Clustering- The Concept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2425" y="1446325"/>
            <a:ext cx="4161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Significance: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Speed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Size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Meaning of Recommendation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Types: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User Clustering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</a:rPr>
              <a:t>Item Clustering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75" y="1446325"/>
            <a:ext cx="3781425" cy="27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