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Source Code Pro"/>
      <p:regular r:id="rId55"/>
      <p:bold r:id="rId56"/>
      <p:italic r:id="rId57"/>
      <p:boldItalic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56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59" Type="http://schemas.openxmlformats.org/officeDocument/2006/relationships/font" Target="fonts/Oswald-regular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b6b1b9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b6b1b9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b6b1b9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b6b1b9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b6b1b9e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b6b1b9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b6b1b9e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b6b1b9e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b6b1b9e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b6b1b9e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b6b1b9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b6b1b9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b6b1b9e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b6b1b9e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b6b1b9e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b6b1b9e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b6b1b9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b6b1b9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b6b1b9e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b6b1b9e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34b133d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34b133d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34b133d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34b133d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34b133d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34b133d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34b133d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34b133d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34b133d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34b133d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34b133d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34b133d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34b13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34b13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34b133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34b133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34b133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34b133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34b133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34b133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b6b1b9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b6b1b9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34b133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34b133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34b133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34b133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34b133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f34b133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34b133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34b133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34b133d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f34b133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f34b133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f34b133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34b133d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f34b133d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34b133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f34b133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f34b133d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f34b133d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34b133d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34b133d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b6b1b9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b6b1b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f34b133d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f34b133d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34b133d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f34b133d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b6b1b9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b6b1b9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b6b1b9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b6b1b9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b6b1b9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b6b1b9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b6b1b9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b6b1b9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b6b1b9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b6b1b9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Relationship Id="rId4" Type="http://schemas.openxmlformats.org/officeDocument/2006/relationships/hyperlink" Target="https://aws.amazon.com/fre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has a free community version that supports a 6 GB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also has its own storage format known as DBFS.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“Table” format needs to be accessed in a particular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We’re going to walk through how to setup a Databricks account and how you can upload data and set it as a DataFrame.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recommend Databricks for people who want to quickest online setup.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https://databricks.com/try-databricks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AWS EMR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want to quickly set up a cluster with a Notebook Interface, AWS EMR is a good choice.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Please note, what we will show in this lecture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does</a:t>
            </a:r>
            <a:r>
              <a:rPr b="1" lang="en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0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fall under the free trial of AWS.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will walk through setting up the Zeppelin Notebook.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discuss some security options, I highly recommended you watch the EC2 Instance Lectures first before watching this to learn about SSH!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Zeppelin Notebook is a fairly new environment that mimics Jupyter Notebook’s capabilities but was created specifically with Big Data (Spark, Hadoop, etc…) in mind.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explore what the Zeppelin Notebook looks like on their official docs and then go through the process of setting up our own on AWS EMR.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the cluster on AWS EMR can take awhile to intialize!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also talk about security settings as we set-up the Zeppelin Notebook running on EMR, make sure to read through the resource documentation to choose the best security settings for you or your organization!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and jump into the docs: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zeppelin.apache.org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will log into to our AWS: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download and set-up VirtualBox with Ubuntu.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walk through installing Spark,Python, and the Jupyter Notebook on this VirtualBox Unbtunu.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 on AWS EC2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1" name="Google Shape;26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set-up Python, Spark, and a Jupyter Notebook on AWS EC2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begin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by far the most tedious set-up option out of the four.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While everything we will show is within the free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(one-year)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tier for AWS, you still need a credit card to set up an account.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create an EC2 instance using different parameters than what is shown here, you may be liable for charges!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the directions shown in this video exactly, otherwise you will have to repeat the process all over again.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plenty of time to go through this process.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feel uncomfortable with any of this, just go to the VirtualBox installation lectures, those are local, simpler, and 100% free!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Overall, this EC2 process is not too bad, but keep in mind that if you get an error during this process, it is because you made a mistake somewhere not following with the video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walking you through the process of setting 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09" name="Google Shape;30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0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Roboto"/>
                <a:ea typeface="Roboto"/>
                <a:cs typeface="Roboto"/>
                <a:sym typeface="Roboto"/>
              </a:rPr>
              <a:t>AWS Account Set-Up</a:t>
            </a:r>
            <a:endParaRPr b="1" sz="4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5" name="Google Shape;3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7" name="Google Shape;31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https://aws.amazon.com/free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click on Create Free Account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Sign up with an email address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fill out the profile information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24" name="Google Shape;3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26" name="Google Shape;32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312975" y="10985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profile information: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Contact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Billing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ID Verification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Choose free support plan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Next lecture we will explore AWS and create an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3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EC2 Instance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resources for this lecture has a link to a written form of these instructions that you can reference.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41" name="Google Shape;34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43" name="Google Shape;343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our AWS account we will create an EC2 Instance.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Amazon Elastic Compute Cloud (Amazon EC2) is a web service that provides resizable compute capacity in the cloud.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can basically think of it as a virtual computer we can access through the internet.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0" name="Google Shape;35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52" name="Google Shape;35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5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So here is our plan: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Create EC2 Instance on AWS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 SSH to connect to EC2 over internet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is different for Windows vs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Set-up Spark and Juptyer on EC2 Instance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55"/>
          <p:cNvPicPr preferRelativeResize="0"/>
          <p:nvPr/>
        </p:nvPicPr>
        <p:blipFill rotWithShape="1">
          <a:blip r:embed="rId4">
            <a:alphaModFix/>
          </a:blip>
          <a:srcRect b="15623" l="18707" r="17941" t="19386"/>
          <a:stretch/>
        </p:blipFill>
        <p:spPr>
          <a:xfrm>
            <a:off x="2514750" y="3260200"/>
            <a:ext cx="1020400" cy="10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5"/>
          <p:cNvSpPr txBox="1"/>
          <p:nvPr/>
        </p:nvSpPr>
        <p:spPr>
          <a:xfrm>
            <a:off x="2311250" y="4193575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Local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55"/>
          <p:cNvCxnSpPr>
            <a:stCxn id="355" idx="3"/>
          </p:cNvCxnSpPr>
          <p:nvPr/>
        </p:nvCxnSpPr>
        <p:spPr>
          <a:xfrm>
            <a:off x="3535151" y="3783612"/>
            <a:ext cx="291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8" name="Google Shape;358;p55"/>
          <p:cNvSpPr txBox="1"/>
          <p:nvPr/>
        </p:nvSpPr>
        <p:spPr>
          <a:xfrm>
            <a:off x="4235850" y="3707400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SSH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549" y="3126148"/>
            <a:ext cx="1318325" cy="14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0196" y="3503712"/>
            <a:ext cx="1488755" cy="55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65" name="Google Shape;36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7" name="Google Shape;36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6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(Secure Shell Connection)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Watch this lecture all the way through for Windows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to next lecture after EC2 Set-up for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remotely connect to the command line of our virtual machine on Amazon EC2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76" name="Google Shape;37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7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Login to your AWS console at: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2" name="Google Shape;3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4" name="Google Shape;38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8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PySpark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0" name="Google Shape;3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2" name="Google Shape;39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9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SSH with Mac and Linux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8" name="Google Shape;39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0" name="Google Shape;40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this lecture if you are on Windows, you should have connected to your instance already from the previous lecture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We’ve created our EC2 instance using AWS console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You should have also downloaded the .pem file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we are going to connect to our instance through our terminal using SSH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07" name="Google Shape;40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9" name="Google Shape;40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can locate your .pem file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 you relocate it to your Desktop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have the DNS address of your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 for the step by step instructions from Amazon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opening our terminal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16" name="Google Shape;41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8" name="Google Shape;41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2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Installations on EC2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now you should have been able to SSH into your EC2 instance (PuTTY for Windows, directly for Mac/Linux)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we’ll do now will be directly through this command line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along carefully!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you will need to download: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you can find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tasks for this EC2 instance: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Download and Install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Jupyter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with PySpark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Access EC2 Juptyer Notebook in our local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Part 2 we will install Python,Spark,and the Jupyter Notebook onto our Ubuntu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Ubuntu was already your local OS, you skipped Part 1 and came here!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note: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2.1 is incompatible with Python 3.6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fixed when Spark 2.2 is released, in the meantime, we’ll stick to Python 3.5 to avoid issues!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DataBricks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that provides clusters that run on top of AWS and adds a convience of having a Notebook System already set up and the ability to quickly add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