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8.png" ContentType="image/png"/>
  <Override PartName="/ppt/media/image2.jpeg" ContentType="image/jpeg"/>
  <Override PartName="/ppt/media/image3.jpeg" ContentType="image/jpeg"/>
  <Override PartName="/ppt/media/image4.jpeg" ContentType="image/jpeg"/>
  <Override PartName="/ppt/media/image7.png" ContentType="image/png"/>
  <Override PartName="/ppt/media/image5.jpeg" ContentType="image/jpeg"/>
  <Override PartName="/ppt/media/image6.png" ContentType="image/png"/>
  <Override PartName="/ppt/media/image9.png" ContentType="image/png"/>
  <Override PartName="/ppt/media/image10.jpeg" ContentType="image/jpe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320040"/>
            <a:ext cx="965556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320040"/>
            <a:ext cx="965556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320040"/>
            <a:ext cx="965556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320040"/>
            <a:ext cx="9655560" cy="1142640"/>
          </a:xfrm>
          <a:prstGeom prst="rect">
            <a:avLst/>
          </a:prstGeom>
        </p:spPr>
        <p:txBody>
          <a:bodyPr lIns="0" rIns="0" tIns="0" bIns="0" anchor="ctr"/>
          <a:p>
            <a:endParaRPr b="0" lang="en-US" sz="1800" spc="-1" strike="noStrike">
              <a:solidFill>
                <a:srgbClr val="000000"/>
              </a:solidFill>
              <a:latin typeface="Trebuchet MS"/>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00" spc="-1" strike="noStrike">
              <a:solidFill>
                <a:srgbClr val="000000"/>
              </a:solidFill>
              <a:latin typeface="Trebuchet MS"/>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00" spc="-1" strike="noStrike">
              <a:solidFill>
                <a:srgbClr val="00000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hidden="1"/>
          <p:cNvSpPr/>
          <p:nvPr/>
        </p:nvSpPr>
        <p:spPr>
          <a:xfrm flipH="1">
            <a:off x="10871280" y="0"/>
            <a:ext cx="1320480" cy="6857640"/>
          </a:xfrm>
          <a:prstGeom prst="rect">
            <a:avLst/>
          </a:prstGeom>
          <a:blipFill rotWithShape="0">
            <a:blip r:embed="rId2">
              <a:alphaModFix amt="43000"/>
            </a:blip>
            <a:tile/>
          </a:blipFill>
          <a:ln>
            <a:noFill/>
          </a:ln>
          <a:effectLst>
            <a:innerShdw blurRad="63500" dir="10800000" dist="44450">
              <a:srgbClr val="000000">
                <a:alpha val="45000"/>
              </a:srgbClr>
            </a:innerShdw>
          </a:effectLst>
        </p:spPr>
        <p:style>
          <a:lnRef idx="3">
            <a:schemeClr val="lt1"/>
          </a:lnRef>
          <a:fillRef idx="1">
            <a:schemeClr val="accent1"/>
          </a:fillRef>
          <a:effectRef idx="1">
            <a:schemeClr val="accent1"/>
          </a:effectRef>
          <a:fontRef idx="minor"/>
        </p:style>
      </p:sp>
      <p:sp>
        <p:nvSpPr>
          <p:cNvPr id="1" name="CustomShape 2"/>
          <p:cNvSpPr/>
          <p:nvPr/>
        </p:nvSpPr>
        <p:spPr>
          <a:xfrm flipH="1">
            <a:off x="3556080" y="0"/>
            <a:ext cx="8635680" cy="6857640"/>
          </a:xfrm>
          <a:prstGeom prst="rect">
            <a:avLst/>
          </a:prstGeom>
          <a:blipFill rotWithShape="0">
            <a:blip r:embed="rId3">
              <a:alphaModFix amt="43000"/>
            </a:blip>
            <a:tile/>
          </a:blipFill>
          <a:ln>
            <a:noFill/>
          </a:ln>
          <a:effectLst>
            <a:innerShdw blurRad="63500" dir="10800000" dist="44450">
              <a:srgbClr val="000000">
                <a:alpha val="50000"/>
              </a:srgbClr>
            </a:innerShdw>
          </a:effectLst>
        </p:spPr>
        <p:style>
          <a:lnRef idx="3">
            <a:schemeClr val="lt1"/>
          </a:lnRef>
          <a:fillRef idx="1">
            <a:schemeClr val="accent1"/>
          </a:fillRef>
          <a:effectRef idx="1">
            <a:schemeClr val="accent1"/>
          </a:effectRef>
          <a:fontRef idx="minor"/>
        </p:style>
      </p:sp>
      <p:sp>
        <p:nvSpPr>
          <p:cNvPr id="2" name="Line 3"/>
          <p:cNvSpPr/>
          <p:nvPr/>
        </p:nvSpPr>
        <p:spPr>
          <a:xfrm flipV="1">
            <a:off x="3555720" y="0"/>
            <a:ext cx="360" cy="6858000"/>
          </a:xfrm>
          <a:prstGeom prst="line">
            <a:avLst/>
          </a:prstGeom>
          <a:ln w="11520">
            <a:solidFill>
              <a:schemeClr val="bg1">
                <a:shade val="95000"/>
              </a:schemeClr>
            </a:solidFill>
            <a:miter/>
          </a:ln>
        </p:spPr>
        <p:style>
          <a:lnRef idx="0"/>
          <a:fillRef idx="0"/>
          <a:effectRef idx="0"/>
          <a:fontRef idx="minor"/>
        </p:style>
      </p:sp>
      <p:sp>
        <p:nvSpPr>
          <p:cNvPr id="3" name="PlaceHolder 4"/>
          <p:cNvSpPr>
            <a:spLocks noGrp="1"/>
          </p:cNvSpPr>
          <p:nvPr>
            <p:ph type="title"/>
          </p:nvPr>
        </p:nvSpPr>
        <p:spPr>
          <a:xfrm>
            <a:off x="4489200" y="533520"/>
            <a:ext cx="6806880" cy="2867760"/>
          </a:xfrm>
          <a:prstGeom prst="rect">
            <a:avLst/>
          </a:prstGeom>
        </p:spPr>
        <p:txBody>
          <a:bodyPr lIns="45720" rIns="45720" tIns="0" bIns="0" anchor="b"/>
          <a:p>
            <a:pPr algn="r">
              <a:lnSpc>
                <a:spcPct val="100000"/>
              </a:lnSpc>
            </a:pPr>
            <a:r>
              <a:rPr b="1" lang="en-US" sz="4200" spc="-1" strike="noStrike" cap="all">
                <a:solidFill>
                  <a:srgbClr val="fdf2e8"/>
                </a:solidFill>
                <a:latin typeface="Trebuchet MS"/>
              </a:rPr>
              <a:t>Click to edit Master title style</a:t>
            </a:r>
            <a:endParaRPr b="0" lang="en-US" sz="4200" spc="-1" strike="noStrike">
              <a:solidFill>
                <a:srgbClr val="000000"/>
              </a:solidFill>
              <a:latin typeface="Trebuchet MS"/>
            </a:endParaRPr>
          </a:p>
        </p:txBody>
      </p:sp>
      <p:sp>
        <p:nvSpPr>
          <p:cNvPr id="4" name="PlaceHolder 5"/>
          <p:cNvSpPr>
            <a:spLocks noGrp="1"/>
          </p:cNvSpPr>
          <p:nvPr>
            <p:ph type="dt"/>
          </p:nvPr>
        </p:nvSpPr>
        <p:spPr>
          <a:xfrm>
            <a:off x="7828200" y="6558120"/>
            <a:ext cx="2669760" cy="226440"/>
          </a:xfrm>
          <a:prstGeom prst="rect">
            <a:avLst/>
          </a:prstGeom>
        </p:spPr>
        <p:txBody>
          <a:bodyPr lIns="90000" rIns="90000" tIns="0" bIns="0" anchor="b"/>
          <a:p>
            <a:pPr>
              <a:lnSpc>
                <a:spcPct val="100000"/>
              </a:lnSpc>
            </a:pPr>
            <a:fld id="{3055B495-7D23-4E96-A607-113AF43551FF}" type="datetime">
              <a:rPr b="0" lang="en-IN" sz="1000" spc="-1" strike="noStrike">
                <a:solidFill>
                  <a:srgbClr val="ffffff"/>
                </a:solidFill>
                <a:latin typeface="Trebuchet MS"/>
              </a:rPr>
              <a:t>21/10/19</a:t>
            </a:fld>
            <a:endParaRPr b="0" lang="en-IN" sz="1000" spc="-1" strike="noStrike">
              <a:latin typeface="Times New Roman"/>
            </a:endParaRPr>
          </a:p>
        </p:txBody>
      </p:sp>
      <p:sp>
        <p:nvSpPr>
          <p:cNvPr id="5" name="PlaceHolder 6"/>
          <p:cNvSpPr>
            <a:spLocks noGrp="1"/>
          </p:cNvSpPr>
          <p:nvPr>
            <p:ph type="ftr"/>
          </p:nvPr>
        </p:nvSpPr>
        <p:spPr>
          <a:xfrm>
            <a:off x="3759120" y="6558120"/>
            <a:ext cx="3903120" cy="228240"/>
          </a:xfrm>
          <a:prstGeom prst="rect">
            <a:avLst/>
          </a:prstGeom>
        </p:spPr>
        <p:txBody>
          <a:bodyPr lIns="90000" rIns="90000" tIns="0" bIns="0" anchor="b"/>
          <a:p>
            <a:endParaRPr b="0" lang="en-IN" sz="2400" spc="-1" strike="noStrike">
              <a:latin typeface="Times New Roman"/>
            </a:endParaRPr>
          </a:p>
        </p:txBody>
      </p:sp>
      <p:sp>
        <p:nvSpPr>
          <p:cNvPr id="6" name="PlaceHolder 7"/>
          <p:cNvSpPr>
            <a:spLocks noGrp="1"/>
          </p:cNvSpPr>
          <p:nvPr>
            <p:ph type="sldNum"/>
          </p:nvPr>
        </p:nvSpPr>
        <p:spPr>
          <a:xfrm>
            <a:off x="10507680" y="6556320"/>
            <a:ext cx="784080" cy="228240"/>
          </a:xfrm>
          <a:prstGeom prst="rect">
            <a:avLst/>
          </a:prstGeom>
        </p:spPr>
        <p:txBody>
          <a:bodyPr lIns="0" rIns="0" tIns="0" bIns="0" anchor="b"/>
          <a:p>
            <a:pPr algn="r">
              <a:lnSpc>
                <a:spcPct val="100000"/>
              </a:lnSpc>
            </a:pPr>
            <a:fld id="{0DFF050E-BF4B-4575-9680-F9E680DF0208}" type="slidenum">
              <a:rPr b="0" lang="en-IN" sz="1100" spc="-1" strike="noStrike">
                <a:solidFill>
                  <a:srgbClr val="ffffff"/>
                </a:solidFill>
                <a:latin typeface="Trebuchet MS"/>
              </a:rPr>
              <a:t>&lt;number&gt;</a:t>
            </a:fld>
            <a:endParaRPr b="0" lang="en-IN" sz="1100" spc="-1" strike="noStrike">
              <a:latin typeface="Times New Roman"/>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Trebuchet MS"/>
              </a:rPr>
              <a:t>Click to edit the outline text format</a:t>
            </a:r>
            <a:endParaRPr b="0" lang="en-US" sz="26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rebuchet MS"/>
              </a:rPr>
              <a:t>Second Outline Level</a:t>
            </a:r>
            <a:endParaRPr b="0" lang="en-US" sz="20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6f6f6f"/>
                </a:solidFill>
                <a:latin typeface="Trebuchet MS"/>
              </a:rPr>
              <a:t>Third Outline Level</a:t>
            </a:r>
            <a:endParaRPr b="0" lang="en-US" sz="2000" spc="-1" strike="noStrike">
              <a:solidFill>
                <a:srgbClr val="6f6f6f"/>
              </a:solidFill>
              <a:latin typeface="Trebuchet M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rebuchet MS"/>
              </a:rPr>
              <a:t>Fourth Outline Level</a:t>
            </a:r>
            <a:endParaRPr b="0" lang="en-US" sz="18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flipH="1">
            <a:off x="10871280" y="0"/>
            <a:ext cx="1320480" cy="6857640"/>
          </a:xfrm>
          <a:prstGeom prst="rect">
            <a:avLst/>
          </a:prstGeom>
          <a:blipFill rotWithShape="0">
            <a:blip r:embed="rId2">
              <a:alphaModFix amt="43000"/>
            </a:blip>
            <a:tile/>
          </a:blipFill>
          <a:ln>
            <a:noFill/>
          </a:ln>
          <a:effectLst>
            <a:innerShdw blurRad="63500" dir="10800000" dist="44450">
              <a:srgbClr val="000000">
                <a:alpha val="45000"/>
              </a:srgbClr>
            </a:innerShdw>
          </a:effectLst>
        </p:spPr>
        <p:style>
          <a:lnRef idx="3">
            <a:schemeClr val="lt1"/>
          </a:lnRef>
          <a:fillRef idx="1">
            <a:schemeClr val="accent1"/>
          </a:fillRef>
          <a:effectRef idx="1">
            <a:schemeClr val="accent1"/>
          </a:effectRef>
          <a:fontRef idx="minor"/>
        </p:style>
      </p:sp>
      <p:sp>
        <p:nvSpPr>
          <p:cNvPr id="45" name="PlaceHolder 2"/>
          <p:cNvSpPr>
            <a:spLocks noGrp="1"/>
          </p:cNvSpPr>
          <p:nvPr>
            <p:ph type="title"/>
          </p:nvPr>
        </p:nvSpPr>
        <p:spPr>
          <a:xfrm>
            <a:off x="609480" y="320040"/>
            <a:ext cx="9651600" cy="1142640"/>
          </a:xfrm>
          <a:prstGeom prst="rect">
            <a:avLst/>
          </a:prstGeom>
        </p:spPr>
        <p:txBody>
          <a:bodyPr lIns="45720" rIns="45720" tIns="0" bIns="0" anchor="b"/>
          <a:p>
            <a:pPr>
              <a:lnSpc>
                <a:spcPct val="100000"/>
              </a:lnSpc>
            </a:pPr>
            <a:r>
              <a:rPr b="1" lang="en-US" sz="3800" spc="-1" strike="noStrike" cap="all">
                <a:solidFill>
                  <a:srgbClr val="fdf2e8"/>
                </a:solidFill>
                <a:latin typeface="Trebuchet MS"/>
              </a:rPr>
              <a:t>Click to edit Master title style</a:t>
            </a:r>
            <a:endParaRPr b="0" lang="en-US" sz="3800" spc="-1" strike="noStrike">
              <a:solidFill>
                <a:srgbClr val="000000"/>
              </a:solidFill>
              <a:latin typeface="Trebuchet MS"/>
            </a:endParaRPr>
          </a:p>
        </p:txBody>
      </p:sp>
      <p:sp>
        <p:nvSpPr>
          <p:cNvPr id="46" name="PlaceHolder 3"/>
          <p:cNvSpPr>
            <a:spLocks noGrp="1"/>
          </p:cNvSpPr>
          <p:nvPr>
            <p:ph type="body"/>
          </p:nvPr>
        </p:nvSpPr>
        <p:spPr>
          <a:xfrm>
            <a:off x="609480" y="1609560"/>
            <a:ext cx="9651600" cy="4845960"/>
          </a:xfrm>
          <a:prstGeom prst="rect">
            <a:avLst/>
          </a:prstGeom>
        </p:spPr>
        <p:txBody>
          <a:bodyPr lIns="90000" rIns="90000" tIns="45000" bIns="45000"/>
          <a:p>
            <a:pPr marL="274320" indent="-273960">
              <a:lnSpc>
                <a:spcPct val="100000"/>
              </a:lnSpc>
              <a:spcBef>
                <a:spcPts val="601"/>
              </a:spcBef>
              <a:buClr>
                <a:srgbClr val="b13f9a"/>
              </a:buClr>
              <a:buSzPct val="73000"/>
              <a:buFont typeface="Wingdings 2" charset="2"/>
              <a:buChar char=""/>
            </a:pPr>
            <a:r>
              <a:rPr b="0" lang="en-US" sz="2600" spc="-1" strike="noStrike">
                <a:solidFill>
                  <a:srgbClr val="000000"/>
                </a:solidFill>
                <a:latin typeface="Trebuchet MS"/>
              </a:rPr>
              <a:t>Click to edit Master text styles</a:t>
            </a:r>
            <a:endParaRPr b="0" lang="en-US" sz="2600" spc="-1" strike="noStrike">
              <a:solidFill>
                <a:srgbClr val="000000"/>
              </a:solidFill>
              <a:latin typeface="Trebuchet MS"/>
            </a:endParaRPr>
          </a:p>
          <a:p>
            <a:pPr lvl="1" marL="521280" indent="-228240">
              <a:lnSpc>
                <a:spcPct val="100000"/>
              </a:lnSpc>
              <a:spcBef>
                <a:spcPts val="499"/>
              </a:spcBef>
              <a:buClr>
                <a:srgbClr val="f9b639"/>
              </a:buClr>
              <a:buSzPct val="80000"/>
              <a:buFont typeface="Wingdings 2" charset="2"/>
              <a:buChar char=""/>
            </a:pPr>
            <a:r>
              <a:rPr b="0" lang="en-US" sz="2300" spc="-1" strike="noStrike">
                <a:solidFill>
                  <a:srgbClr val="6f6f6f"/>
                </a:solidFill>
                <a:latin typeface="Trebuchet MS"/>
              </a:rPr>
              <a:t>Second level</a:t>
            </a:r>
            <a:endParaRPr b="0" lang="en-US" sz="2300" spc="-1" strike="noStrike">
              <a:solidFill>
                <a:srgbClr val="000000"/>
              </a:solidFill>
              <a:latin typeface="Trebuchet MS"/>
            </a:endParaRPr>
          </a:p>
          <a:p>
            <a:pPr lvl="2" marL="758880" indent="-228240">
              <a:lnSpc>
                <a:spcPct val="100000"/>
              </a:lnSpc>
              <a:spcBef>
                <a:spcPts val="400"/>
              </a:spcBef>
              <a:buClr>
                <a:srgbClr val="f9b639"/>
              </a:buClr>
              <a:buSzPct val="60000"/>
              <a:buFont typeface="Wingdings" charset="2"/>
              <a:buChar char=""/>
            </a:pPr>
            <a:r>
              <a:rPr b="0" lang="en-US" sz="2000" spc="-1" strike="noStrike">
                <a:solidFill>
                  <a:srgbClr val="000000"/>
                </a:solidFill>
                <a:latin typeface="Trebuchet MS"/>
              </a:rPr>
              <a:t>Third level</a:t>
            </a:r>
            <a:endParaRPr b="0" lang="en-US" sz="2000" spc="-1" strike="noStrike">
              <a:solidFill>
                <a:srgbClr val="6f6f6f"/>
              </a:solidFill>
              <a:latin typeface="Trebuchet MS"/>
            </a:endParaRPr>
          </a:p>
          <a:p>
            <a:pPr lvl="3" marL="1005840" indent="-228240">
              <a:lnSpc>
                <a:spcPct val="100000"/>
              </a:lnSpc>
              <a:spcBef>
                <a:spcPts val="400"/>
              </a:spcBef>
              <a:buClr>
                <a:srgbClr val="f9b639"/>
              </a:buClr>
              <a:buSzPct val="80000"/>
              <a:buFont typeface="Wingdings 2" charset="2"/>
              <a:buChar char=""/>
            </a:pPr>
            <a:r>
              <a:rPr b="0" lang="en-US" sz="2000" spc="-1" strike="noStrike">
                <a:solidFill>
                  <a:srgbClr val="6f6f6f"/>
                </a:solidFill>
                <a:latin typeface="Trebuchet MS"/>
              </a:rPr>
              <a:t>Fourth level</a:t>
            </a:r>
            <a:endParaRPr b="0" lang="en-US" sz="2000" spc="-1" strike="noStrike">
              <a:solidFill>
                <a:srgbClr val="000000"/>
              </a:solidFill>
              <a:latin typeface="Trebuchet MS"/>
            </a:endParaRPr>
          </a:p>
          <a:p>
            <a:pPr lvl="4" marL="1280160" indent="-228240">
              <a:lnSpc>
                <a:spcPct val="100000"/>
              </a:lnSpc>
              <a:spcBef>
                <a:spcPts val="400"/>
              </a:spcBef>
              <a:buClr>
                <a:srgbClr val="f9b639"/>
              </a:buClr>
              <a:buSzPct val="70000"/>
              <a:buFont typeface="Wingdings" charset="2"/>
              <a:buChar char=""/>
            </a:pPr>
            <a:r>
              <a:rPr b="0" lang="en-US" sz="1800" spc="-1" strike="noStrike">
                <a:solidFill>
                  <a:srgbClr val="000000"/>
                </a:solidFill>
                <a:latin typeface="Trebuchet MS"/>
              </a:rPr>
              <a:t>Fifth level</a:t>
            </a:r>
            <a:endParaRPr b="0" lang="en-US" sz="1800" spc="-1" strike="noStrike">
              <a:solidFill>
                <a:srgbClr val="000000"/>
              </a:solidFill>
              <a:latin typeface="Trebuchet MS"/>
            </a:endParaRPr>
          </a:p>
        </p:txBody>
      </p:sp>
      <p:sp>
        <p:nvSpPr>
          <p:cNvPr id="47" name="PlaceHolder 4"/>
          <p:cNvSpPr>
            <a:spLocks noGrp="1"/>
          </p:cNvSpPr>
          <p:nvPr>
            <p:ph type="dt"/>
          </p:nvPr>
        </p:nvSpPr>
        <p:spPr>
          <a:xfrm>
            <a:off x="5661360" y="6558120"/>
            <a:ext cx="2669760" cy="226440"/>
          </a:xfrm>
          <a:prstGeom prst="rect">
            <a:avLst/>
          </a:prstGeom>
        </p:spPr>
        <p:txBody>
          <a:bodyPr lIns="90000" rIns="90000" tIns="0" bIns="0" anchor="b"/>
          <a:p>
            <a:pPr>
              <a:lnSpc>
                <a:spcPct val="100000"/>
              </a:lnSpc>
            </a:pPr>
            <a:fld id="{D9061573-E705-4ADC-B41B-C1FFBD7DF192}" type="datetime">
              <a:rPr b="0" lang="en-IN" sz="1000" spc="-1" strike="noStrike">
                <a:solidFill>
                  <a:srgbClr val="b13f9a"/>
                </a:solidFill>
                <a:latin typeface="Trebuchet MS"/>
              </a:rPr>
              <a:t>21/10/19</a:t>
            </a:fld>
            <a:endParaRPr b="0" lang="en-IN" sz="1000" spc="-1" strike="noStrike">
              <a:latin typeface="Times New Roman"/>
            </a:endParaRPr>
          </a:p>
        </p:txBody>
      </p:sp>
      <p:sp>
        <p:nvSpPr>
          <p:cNvPr id="48" name="PlaceHolder 5"/>
          <p:cNvSpPr>
            <a:spLocks noGrp="1"/>
          </p:cNvSpPr>
          <p:nvPr>
            <p:ph type="ftr"/>
          </p:nvPr>
        </p:nvSpPr>
        <p:spPr>
          <a:xfrm>
            <a:off x="609480" y="6558120"/>
            <a:ext cx="4876560" cy="228240"/>
          </a:xfrm>
          <a:prstGeom prst="rect">
            <a:avLst/>
          </a:prstGeom>
        </p:spPr>
        <p:txBody>
          <a:bodyPr lIns="90000" rIns="90000" tIns="0" bIns="0" anchor="b"/>
          <a:p>
            <a:endParaRPr b="0" lang="en-IN" sz="2400" spc="-1" strike="noStrike">
              <a:latin typeface="Times New Roman"/>
            </a:endParaRPr>
          </a:p>
        </p:txBody>
      </p:sp>
      <p:sp>
        <p:nvSpPr>
          <p:cNvPr id="49" name="PlaceHolder 6"/>
          <p:cNvSpPr>
            <a:spLocks noGrp="1"/>
          </p:cNvSpPr>
          <p:nvPr>
            <p:ph type="sldNum"/>
          </p:nvPr>
        </p:nvSpPr>
        <p:spPr>
          <a:xfrm>
            <a:off x="8335440" y="6556320"/>
            <a:ext cx="784080" cy="228240"/>
          </a:xfrm>
          <a:prstGeom prst="rect">
            <a:avLst/>
          </a:prstGeom>
        </p:spPr>
        <p:txBody>
          <a:bodyPr lIns="0" rIns="0" tIns="0" bIns="0" anchor="b"/>
          <a:p>
            <a:pPr algn="r">
              <a:lnSpc>
                <a:spcPct val="100000"/>
              </a:lnSpc>
            </a:pPr>
            <a:fld id="{E6C2A6D1-083B-4080-9C81-DCC29C2F19A1}" type="slidenum">
              <a:rPr b="0" lang="en-IN" sz="1100" spc="-1" strike="noStrike">
                <a:solidFill>
                  <a:srgbClr val="b13f9a"/>
                </a:solidFill>
                <a:latin typeface="Trebuchet MS"/>
              </a:rPr>
              <a:t>1</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flipH="1">
            <a:off x="10871280" y="0"/>
            <a:ext cx="1320480" cy="6857640"/>
          </a:xfrm>
          <a:prstGeom prst="rect">
            <a:avLst/>
          </a:prstGeom>
          <a:blipFill rotWithShape="0">
            <a:blip r:embed="rId2">
              <a:alphaModFix amt="43000"/>
            </a:blip>
            <a:tile/>
          </a:blipFill>
          <a:ln>
            <a:noFill/>
          </a:ln>
          <a:effectLst>
            <a:innerShdw blurRad="63500" dir="10800000" dist="44450">
              <a:srgbClr val="000000">
                <a:alpha val="45000"/>
              </a:srgbClr>
            </a:innerShdw>
          </a:effectLst>
        </p:spPr>
        <p:style>
          <a:lnRef idx="3">
            <a:schemeClr val="lt1"/>
          </a:lnRef>
          <a:fillRef idx="1">
            <a:schemeClr val="accent1"/>
          </a:fillRef>
          <a:effectRef idx="1">
            <a:schemeClr val="accent1"/>
          </a:effectRef>
          <a:fontRef idx="minor"/>
        </p:style>
      </p:sp>
      <p:sp>
        <p:nvSpPr>
          <p:cNvPr id="87" name="PlaceHolder 2"/>
          <p:cNvSpPr>
            <a:spLocks noGrp="1"/>
          </p:cNvSpPr>
          <p:nvPr>
            <p:ph type="title"/>
          </p:nvPr>
        </p:nvSpPr>
        <p:spPr>
          <a:xfrm>
            <a:off x="609480" y="320040"/>
            <a:ext cx="9655560" cy="1142640"/>
          </a:xfrm>
          <a:prstGeom prst="rect">
            <a:avLst/>
          </a:prstGeom>
        </p:spPr>
        <p:txBody>
          <a:bodyPr lIns="45720" rIns="45720" tIns="0" bIns="0" anchor="b"/>
          <a:p>
            <a:pPr>
              <a:lnSpc>
                <a:spcPct val="100000"/>
              </a:lnSpc>
            </a:pPr>
            <a:r>
              <a:rPr b="1" lang="en-US" sz="3800" spc="-1" strike="noStrike" cap="all">
                <a:solidFill>
                  <a:srgbClr val="fdf2e8"/>
                </a:solidFill>
                <a:latin typeface="Trebuchet MS"/>
              </a:rPr>
              <a:t>Click to edit Master title style</a:t>
            </a:r>
            <a:endParaRPr b="0" lang="en-US" sz="3800" spc="-1" strike="noStrike">
              <a:solidFill>
                <a:srgbClr val="000000"/>
              </a:solidFill>
              <a:latin typeface="Trebuchet MS"/>
            </a:endParaRPr>
          </a:p>
        </p:txBody>
      </p:sp>
      <p:sp>
        <p:nvSpPr>
          <p:cNvPr id="88" name="PlaceHolder 3"/>
          <p:cNvSpPr>
            <a:spLocks noGrp="1"/>
          </p:cNvSpPr>
          <p:nvPr>
            <p:ph type="dt"/>
          </p:nvPr>
        </p:nvSpPr>
        <p:spPr>
          <a:xfrm>
            <a:off x="5661360" y="6558120"/>
            <a:ext cx="2669760" cy="226440"/>
          </a:xfrm>
          <a:prstGeom prst="rect">
            <a:avLst/>
          </a:prstGeom>
        </p:spPr>
        <p:txBody>
          <a:bodyPr lIns="90000" rIns="90000" tIns="0" bIns="0" anchor="b"/>
          <a:p>
            <a:pPr>
              <a:lnSpc>
                <a:spcPct val="100000"/>
              </a:lnSpc>
            </a:pPr>
            <a:fld id="{1DEBE7DE-787A-4017-8DC7-96314CC70ED8}" type="datetime">
              <a:rPr b="0" lang="en-IN" sz="1000" spc="-1" strike="noStrike">
                <a:solidFill>
                  <a:srgbClr val="b13f9a"/>
                </a:solidFill>
                <a:latin typeface="Trebuchet MS"/>
              </a:rPr>
              <a:t>21/10/19</a:t>
            </a:fld>
            <a:endParaRPr b="0" lang="en-IN" sz="1000" spc="-1" strike="noStrike">
              <a:latin typeface="Times New Roman"/>
            </a:endParaRPr>
          </a:p>
        </p:txBody>
      </p:sp>
      <p:sp>
        <p:nvSpPr>
          <p:cNvPr id="89" name="PlaceHolder 4"/>
          <p:cNvSpPr>
            <a:spLocks noGrp="1"/>
          </p:cNvSpPr>
          <p:nvPr>
            <p:ph type="ftr"/>
          </p:nvPr>
        </p:nvSpPr>
        <p:spPr>
          <a:xfrm>
            <a:off x="609480" y="6558120"/>
            <a:ext cx="4876560" cy="228240"/>
          </a:xfrm>
          <a:prstGeom prst="rect">
            <a:avLst/>
          </a:prstGeom>
        </p:spPr>
        <p:txBody>
          <a:bodyPr lIns="90000" rIns="90000" tIns="0" bIns="0" anchor="b"/>
          <a:p>
            <a:endParaRPr b="0" lang="en-IN" sz="2400" spc="-1" strike="noStrike">
              <a:latin typeface="Times New Roman"/>
            </a:endParaRPr>
          </a:p>
        </p:txBody>
      </p:sp>
      <p:sp>
        <p:nvSpPr>
          <p:cNvPr id="90" name="PlaceHolder 5"/>
          <p:cNvSpPr>
            <a:spLocks noGrp="1"/>
          </p:cNvSpPr>
          <p:nvPr>
            <p:ph type="sldNum"/>
          </p:nvPr>
        </p:nvSpPr>
        <p:spPr>
          <a:xfrm>
            <a:off x="8335440" y="6556320"/>
            <a:ext cx="784080" cy="228240"/>
          </a:xfrm>
          <a:prstGeom prst="rect">
            <a:avLst/>
          </a:prstGeom>
        </p:spPr>
        <p:txBody>
          <a:bodyPr lIns="0" rIns="0" tIns="0" bIns="0" anchor="b"/>
          <a:p>
            <a:pPr algn="r">
              <a:lnSpc>
                <a:spcPct val="100000"/>
              </a:lnSpc>
            </a:pPr>
            <a:fld id="{1365B7B2-BC96-4920-A6AD-ABD295C7C311}" type="slidenum">
              <a:rPr b="0" lang="en-IN" sz="1100" spc="-1" strike="noStrike">
                <a:solidFill>
                  <a:srgbClr val="b13f9a"/>
                </a:solidFill>
                <a:latin typeface="Trebuchet MS"/>
              </a:rPr>
              <a:t>1</a:t>
            </a:fld>
            <a:endParaRPr b="0" lang="en-IN" sz="1100" spc="-1" strike="noStrike">
              <a:latin typeface="Times New Roman"/>
            </a:endParaRPr>
          </a:p>
        </p:txBody>
      </p:sp>
      <p:sp>
        <p:nvSpPr>
          <p:cNvPr id="9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Trebuchet MS"/>
              </a:rPr>
              <a:t>Click to edit the outline text format</a:t>
            </a:r>
            <a:endParaRPr b="0" lang="en-US" sz="26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rebuchet MS"/>
              </a:rPr>
              <a:t>Second Outline Level</a:t>
            </a:r>
            <a:endParaRPr b="0" lang="en-US" sz="20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6f6f6f"/>
                </a:solidFill>
                <a:latin typeface="Trebuchet MS"/>
              </a:rPr>
              <a:t>Third Outline Level</a:t>
            </a:r>
            <a:endParaRPr b="0" lang="en-US" sz="2000" spc="-1" strike="noStrike">
              <a:solidFill>
                <a:srgbClr val="6f6f6f"/>
              </a:solidFill>
              <a:latin typeface="Trebuchet M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rebuchet MS"/>
              </a:rPr>
              <a:t>Fourth Outline Level</a:t>
            </a:r>
            <a:endParaRPr b="0" lang="en-US" sz="18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626120" y="372600"/>
            <a:ext cx="10058040" cy="3565800"/>
          </a:xfrm>
          <a:prstGeom prst="rect">
            <a:avLst/>
          </a:prstGeom>
          <a:noFill/>
          <a:ln>
            <a:noFill/>
          </a:ln>
        </p:spPr>
        <p:txBody>
          <a:bodyPr lIns="45720" rIns="45720" tIns="0" bIns="0" anchor="b">
            <a:normAutofit/>
          </a:bodyPr>
          <a:p>
            <a:pPr>
              <a:lnSpc>
                <a:spcPct val="100000"/>
              </a:lnSpc>
            </a:pPr>
            <a:r>
              <a:rPr b="1" lang="en-US" sz="6000" spc="-1" strike="noStrike">
                <a:solidFill>
                  <a:srgbClr val="a942c1"/>
                </a:solidFill>
                <a:latin typeface="Arial"/>
              </a:rPr>
              <a:t>   </a:t>
            </a:r>
            <a:endParaRPr b="0" lang="en-US" sz="6000" spc="-1" strike="noStrike">
              <a:solidFill>
                <a:srgbClr val="000000"/>
              </a:solidFill>
              <a:latin typeface="Trebuchet MS"/>
            </a:endParaRPr>
          </a:p>
        </p:txBody>
      </p:sp>
      <p:pic>
        <p:nvPicPr>
          <p:cNvPr id="129" name="Picture 4" descr=""/>
          <p:cNvPicPr/>
          <p:nvPr/>
        </p:nvPicPr>
        <p:blipFill>
          <a:blip r:embed="rId1"/>
          <a:srcRect l="5335" t="22282" r="4263" b="23153"/>
          <a:stretch/>
        </p:blipFill>
        <p:spPr>
          <a:xfrm>
            <a:off x="787320" y="2222640"/>
            <a:ext cx="4038120" cy="2488680"/>
          </a:xfrm>
          <a:prstGeom prst="rect">
            <a:avLst/>
          </a:prstGeom>
          <a:ln w="38160">
            <a:solidFill>
              <a:srgbClr val="000000"/>
            </a:solidFill>
            <a:miter/>
          </a:ln>
          <a:effectLst>
            <a:outerShdw algn="tl" blurRad="50800" dir="2700000" dist="37674" rotWithShape="0">
              <a:srgbClr val="000000">
                <a:alpha val="43000"/>
              </a:srgbClr>
            </a:outerShdw>
          </a:effectLst>
        </p:spPr>
      </p:pic>
      <p:sp>
        <p:nvSpPr>
          <p:cNvPr id="130" name="CustomShape 2"/>
          <p:cNvSpPr/>
          <p:nvPr/>
        </p:nvSpPr>
        <p:spPr>
          <a:xfrm>
            <a:off x="6108840" y="1168560"/>
            <a:ext cx="5003280" cy="2284920"/>
          </a:xfrm>
          <a:prstGeom prst="rect">
            <a:avLst/>
          </a:prstGeom>
          <a:noFill/>
          <a:ln>
            <a:noFill/>
          </a:ln>
        </p:spPr>
        <p:style>
          <a:lnRef idx="0"/>
          <a:fillRef idx="0"/>
          <a:effectRef idx="0"/>
          <a:fontRef idx="minor"/>
        </p:style>
        <p:txBody>
          <a:bodyPr lIns="90000" rIns="90000" tIns="45000" bIns="45000"/>
          <a:p>
            <a:pPr>
              <a:lnSpc>
                <a:spcPct val="100000"/>
              </a:lnSpc>
            </a:pPr>
            <a:r>
              <a:rPr b="0" lang="en-IN" sz="7200" spc="-1" strike="noStrike">
                <a:solidFill>
                  <a:srgbClr val="000000"/>
                </a:solidFill>
                <a:latin typeface="Trebuchet MS"/>
              </a:rPr>
              <a:t>   </a:t>
            </a:r>
            <a:r>
              <a:rPr b="0" lang="en-IN" sz="7200" spc="-1" strike="noStrike">
                <a:solidFill>
                  <a:srgbClr val="000000"/>
                </a:solidFill>
                <a:latin typeface="Trebuchet MS"/>
              </a:rPr>
              <a:t>MINI  PROJECT</a:t>
            </a:r>
            <a:endParaRPr b="0" lang="en-IN" sz="7200" spc="-1" strike="noStrike">
              <a:latin typeface="Arial"/>
            </a:endParaRPr>
          </a:p>
        </p:txBody>
      </p:sp>
      <p:sp>
        <p:nvSpPr>
          <p:cNvPr id="131" name="CustomShape 3"/>
          <p:cNvSpPr/>
          <p:nvPr/>
        </p:nvSpPr>
        <p:spPr>
          <a:xfrm>
            <a:off x="5791320" y="3378240"/>
            <a:ext cx="543528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7200" spc="-1" strike="noStrike">
                <a:solidFill>
                  <a:srgbClr val="000000"/>
                </a:solidFill>
                <a:latin typeface="Trebuchet MS"/>
              </a:rPr>
              <a:t>INTERNSHIP</a:t>
            </a:r>
            <a:endParaRPr b="0" lang="en-IN" sz="7200" spc="-1" strike="noStrike">
              <a:latin typeface="Arial"/>
            </a:endParaRPr>
          </a:p>
        </p:txBody>
      </p:sp>
      <p:sp>
        <p:nvSpPr>
          <p:cNvPr id="132" name="CustomShape 4"/>
          <p:cNvSpPr/>
          <p:nvPr/>
        </p:nvSpPr>
        <p:spPr>
          <a:xfrm>
            <a:off x="6858000" y="5486400"/>
            <a:ext cx="496548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rebuchet MS"/>
              </a:rPr>
              <a:t>NAME- HIMANI CHAUHAN</a:t>
            </a:r>
            <a:endParaRPr b="0" lang="en-IN" sz="2400" spc="-1" strike="noStrike">
              <a:latin typeface="Arial"/>
            </a:endParaRPr>
          </a:p>
          <a:p>
            <a:pPr>
              <a:lnSpc>
                <a:spcPct val="100000"/>
              </a:lnSpc>
            </a:pPr>
            <a:r>
              <a:rPr b="0" lang="en-IN" sz="2400" spc="-1" strike="noStrike">
                <a:solidFill>
                  <a:srgbClr val="000000"/>
                </a:solidFill>
                <a:latin typeface="Trebuchet MS"/>
              </a:rPr>
              <a:t>Section - ECE – 2</a:t>
            </a:r>
            <a:endParaRPr b="0" lang="en-IN" sz="2400" spc="-1" strike="noStrike">
              <a:latin typeface="Arial"/>
            </a:endParaRPr>
          </a:p>
          <a:p>
            <a:pPr>
              <a:lnSpc>
                <a:spcPct val="100000"/>
              </a:lnSpc>
            </a:pPr>
            <a:r>
              <a:rPr b="0" lang="en-IN" sz="2400" spc="-1" strike="noStrike">
                <a:solidFill>
                  <a:srgbClr val="000000"/>
                </a:solidFill>
                <a:latin typeface="Trebuchet MS"/>
              </a:rPr>
              <a:t>1802731068</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09480" y="320040"/>
            <a:ext cx="9651600" cy="1063800"/>
          </a:xfrm>
          <a:prstGeom prst="rect">
            <a:avLst/>
          </a:prstGeom>
          <a:noFill/>
          <a:ln>
            <a:noFill/>
          </a:ln>
        </p:spPr>
        <p:txBody>
          <a:bodyPr lIns="45720" rIns="45720" tIns="0" bIns="0" anchor="b">
            <a:normAutofit/>
          </a:bodyPr>
          <a:p>
            <a:pPr>
              <a:lnSpc>
                <a:spcPct val="100000"/>
              </a:lnSpc>
            </a:pPr>
            <a:r>
              <a:rPr b="0" lang="en-US" sz="3800" spc="-1" strike="noStrike">
                <a:solidFill>
                  <a:srgbClr val="000000"/>
                </a:solidFill>
                <a:latin typeface="Arial Rounded MT Bold"/>
              </a:rPr>
              <a:t>logic diagram</a:t>
            </a:r>
            <a:endParaRPr b="0" lang="en-US" sz="3800" spc="-1" strike="noStrike">
              <a:solidFill>
                <a:srgbClr val="000000"/>
              </a:solidFill>
              <a:latin typeface="Trebuchet MS"/>
            </a:endParaRPr>
          </a:p>
        </p:txBody>
      </p:sp>
      <p:pic>
        <p:nvPicPr>
          <p:cNvPr id="151" name="Picture 2" descr=""/>
          <p:cNvPicPr/>
          <p:nvPr/>
        </p:nvPicPr>
        <p:blipFill>
          <a:blip r:embed="rId1"/>
          <a:stretch/>
        </p:blipFill>
        <p:spPr>
          <a:xfrm>
            <a:off x="714240" y="1469520"/>
            <a:ext cx="8949960" cy="484380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09480" y="320040"/>
            <a:ext cx="9651600" cy="1142640"/>
          </a:xfrm>
          <a:prstGeom prst="rect">
            <a:avLst/>
          </a:prstGeom>
          <a:noFill/>
          <a:ln>
            <a:noFill/>
          </a:ln>
        </p:spPr>
        <p:txBody>
          <a:bodyPr lIns="45720" rIns="45720" tIns="0" bIns="0" anchor="b"/>
          <a:p>
            <a:pPr>
              <a:lnSpc>
                <a:spcPct val="100000"/>
              </a:lnSpc>
            </a:pPr>
            <a:r>
              <a:rPr b="0" lang="en-US" sz="3800" spc="-1" strike="noStrike">
                <a:solidFill>
                  <a:srgbClr val="000000"/>
                </a:solidFill>
                <a:latin typeface="Arial Rounded MT Bold"/>
              </a:rPr>
              <a:t>WAVEFORM</a:t>
            </a:r>
            <a:endParaRPr b="0" lang="en-US" sz="3800" spc="-1" strike="noStrike">
              <a:solidFill>
                <a:srgbClr val="000000"/>
              </a:solidFill>
              <a:latin typeface="Trebuchet MS"/>
            </a:endParaRPr>
          </a:p>
        </p:txBody>
      </p:sp>
      <p:pic>
        <p:nvPicPr>
          <p:cNvPr id="153" name="Content Placeholder 5" descr=""/>
          <p:cNvPicPr/>
          <p:nvPr/>
        </p:nvPicPr>
        <p:blipFill>
          <a:blip r:embed="rId1"/>
          <a:stretch/>
        </p:blipFill>
        <p:spPr>
          <a:xfrm>
            <a:off x="203040" y="1879560"/>
            <a:ext cx="10086480" cy="43686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09480" y="320040"/>
            <a:ext cx="9651600" cy="987840"/>
          </a:xfrm>
          <a:prstGeom prst="rect">
            <a:avLst/>
          </a:prstGeom>
          <a:noFill/>
          <a:ln>
            <a:noFill/>
          </a:ln>
        </p:spPr>
        <p:txBody>
          <a:bodyPr lIns="45720" rIns="45720" tIns="0" bIns="0" anchor="b"/>
          <a:p>
            <a:pPr>
              <a:lnSpc>
                <a:spcPct val="100000"/>
              </a:lnSpc>
            </a:pPr>
            <a:r>
              <a:rPr b="0" lang="en-US" sz="3800" spc="-1" strike="noStrike">
                <a:solidFill>
                  <a:srgbClr val="000000"/>
                </a:solidFill>
                <a:latin typeface="Arial Rounded MT Bold"/>
              </a:rPr>
              <a:t>APPLICATIONS OF DECODER</a:t>
            </a:r>
            <a:endParaRPr b="0" lang="en-US" sz="3800" spc="-1" strike="noStrike">
              <a:solidFill>
                <a:srgbClr val="000000"/>
              </a:solidFill>
              <a:latin typeface="Trebuchet MS"/>
            </a:endParaRPr>
          </a:p>
        </p:txBody>
      </p:sp>
      <p:sp>
        <p:nvSpPr>
          <p:cNvPr id="155" name="TextShape 2"/>
          <p:cNvSpPr txBox="1"/>
          <p:nvPr/>
        </p:nvSpPr>
        <p:spPr>
          <a:xfrm>
            <a:off x="609480" y="1609560"/>
            <a:ext cx="9651600" cy="4845960"/>
          </a:xfrm>
          <a:prstGeom prst="rect">
            <a:avLst/>
          </a:prstGeom>
          <a:noFill/>
          <a:ln>
            <a:noFill/>
          </a:ln>
        </p:spPr>
        <p:txBody>
          <a:bodyPr lIns="90000" rIns="90000" tIns="45000" bIns="45000"/>
          <a:p>
            <a:pPr marL="274320" indent="-273960">
              <a:lnSpc>
                <a:spcPct val="100000"/>
              </a:lnSpc>
              <a:spcBef>
                <a:spcPts val="601"/>
              </a:spcBef>
              <a:buClr>
                <a:srgbClr val="b13f9a"/>
              </a:buClr>
              <a:buSzPct val="73000"/>
              <a:buFont typeface="Wingdings" charset="2"/>
              <a:buChar char=""/>
            </a:pPr>
            <a:r>
              <a:rPr b="0" lang="en-US" sz="2800" spc="-1" strike="noStrike">
                <a:solidFill>
                  <a:srgbClr val="000000"/>
                </a:solidFill>
                <a:latin typeface="Arial Rounded MT Bold"/>
              </a:rPr>
              <a:t>The Decoders were used in analog to digital conversion in analog decoders.</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b="0" lang="en-US" sz="2800" spc="-1" strike="noStrike">
                <a:solidFill>
                  <a:srgbClr val="000000"/>
                </a:solidFill>
                <a:latin typeface="Arial Rounded MT Bold"/>
              </a:rPr>
              <a:t>Used in electronic circuits to convert instructions into CPU control signals.</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b="0" lang="en-US" sz="2800" spc="-1" strike="noStrike">
                <a:solidFill>
                  <a:srgbClr val="000000"/>
                </a:solidFill>
                <a:latin typeface="Arial Rounded MT Bold"/>
              </a:rPr>
              <a:t>They mainly used in logical circuits, data transfer.</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b="0" lang="en-US" sz="2800" spc="-1" strike="noStrike">
                <a:solidFill>
                  <a:srgbClr val="000000"/>
                </a:solidFill>
                <a:latin typeface="Arial Rounded MT Bold"/>
              </a:rPr>
              <a:t>Used for data distribution i.e. demultiplexing.</a:t>
            </a:r>
            <a:endParaRPr b="0" lang="en-US" sz="2800" spc="-1" strike="noStrike">
              <a:solidFill>
                <a:srgbClr val="000000"/>
              </a:solidFill>
              <a:latin typeface="Trebuchet MS"/>
            </a:endParaRPr>
          </a:p>
          <a:p>
            <a:pPr>
              <a:lnSpc>
                <a:spcPct val="100000"/>
              </a:lnSpc>
              <a:spcBef>
                <a:spcPts val="601"/>
              </a:spcBef>
            </a:pPr>
            <a:endParaRPr b="0" lang="en-US" sz="2800" spc="-1" strike="noStrike">
              <a:solidFill>
                <a:srgbClr val="000000"/>
              </a:solidFill>
              <a:latin typeface="Trebuchet MS"/>
            </a:endParaRPr>
          </a:p>
          <a:p>
            <a:pPr>
              <a:lnSpc>
                <a:spcPct val="100000"/>
              </a:lnSpc>
              <a:spcBef>
                <a:spcPts val="601"/>
              </a:spcBef>
            </a:pP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71680" y="2567880"/>
            <a:ext cx="9655560" cy="1142640"/>
          </a:xfrm>
          <a:prstGeom prst="rect">
            <a:avLst/>
          </a:prstGeom>
          <a:noFill/>
          <a:ln>
            <a:noFill/>
          </a:ln>
        </p:spPr>
        <p:txBody>
          <a:bodyPr lIns="45720" rIns="45720" tIns="0" bIns="0" anchor="b">
            <a:normAutofit/>
          </a:bodyPr>
          <a:p>
            <a:pPr algn="ctr">
              <a:lnSpc>
                <a:spcPct val="100000"/>
              </a:lnSpc>
            </a:pPr>
            <a:r>
              <a:rPr b="0" lang="en-US" sz="6000" spc="-1" strike="noStrike">
                <a:solidFill>
                  <a:srgbClr val="000000"/>
                </a:solidFill>
                <a:latin typeface="Arial Rounded MT Bold"/>
              </a:rPr>
              <a:t>THANK YOU</a:t>
            </a:r>
            <a:endParaRPr b="0" lang="en-US" sz="6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09480" y="320040"/>
            <a:ext cx="9651600" cy="1142640"/>
          </a:xfrm>
          <a:prstGeom prst="rect">
            <a:avLst/>
          </a:prstGeom>
          <a:noFill/>
          <a:ln>
            <a:noFill/>
          </a:ln>
        </p:spPr>
        <p:txBody>
          <a:bodyPr lIns="45720" rIns="45720" tIns="0" bIns="0" anchor="b"/>
          <a:p>
            <a:pPr algn="ctr">
              <a:lnSpc>
                <a:spcPct val="100000"/>
              </a:lnSpc>
            </a:pPr>
            <a:r>
              <a:rPr b="1" lang="en-US" sz="3800" spc="-1" strike="noStrike" cap="all">
                <a:solidFill>
                  <a:srgbClr val="000000"/>
                </a:solidFill>
                <a:latin typeface="Arial Rounded MT Bold"/>
              </a:rPr>
              <a:t>VHSIC-HDL</a:t>
            </a:r>
            <a:endParaRPr b="0" lang="en-US" sz="3800" spc="-1" strike="noStrike">
              <a:solidFill>
                <a:srgbClr val="000000"/>
              </a:solidFill>
              <a:latin typeface="Trebuchet MS"/>
            </a:endParaRPr>
          </a:p>
        </p:txBody>
      </p:sp>
      <p:sp>
        <p:nvSpPr>
          <p:cNvPr id="134" name="TextShape 2"/>
          <p:cNvSpPr txBox="1"/>
          <p:nvPr/>
        </p:nvSpPr>
        <p:spPr>
          <a:xfrm>
            <a:off x="514440" y="1857240"/>
            <a:ext cx="10058040" cy="4023000"/>
          </a:xfrm>
          <a:prstGeom prst="rect">
            <a:avLst/>
          </a:prstGeom>
          <a:noFill/>
          <a:ln>
            <a:noFill/>
          </a:ln>
        </p:spPr>
        <p:txBody>
          <a:bodyPr lIns="90000" rIns="90000" tIns="45000" bIns="45000"/>
          <a:p>
            <a:pPr marL="274320" indent="-273960" algn="ctr">
              <a:lnSpc>
                <a:spcPct val="100000"/>
              </a:lnSpc>
              <a:spcBef>
                <a:spcPts val="601"/>
              </a:spcBef>
              <a:buClr>
                <a:srgbClr val="b13f9a"/>
              </a:buClr>
              <a:buSzPct val="73000"/>
              <a:buFont typeface="Wingdings 2" charset="2"/>
              <a:buChar char=""/>
            </a:pPr>
            <a:r>
              <a:rPr b="0" lang="en-US" sz="2800" spc="-1" strike="noStrike">
                <a:solidFill>
                  <a:srgbClr val="852f73"/>
                </a:solidFill>
                <a:latin typeface="Arial Rounded MT Bold"/>
              </a:rPr>
              <a:t>VHDL stands for very high-speed integrated circuit hardware description language. It is a programming language used to model a digital system by dataflow, behavioral and structural style of modeling. This language was first introduced in 1981 for the department of Defence (DoD) under the </a:t>
            </a:r>
            <a:r>
              <a:rPr b="0" lang="en-US" sz="2800" spc="-1" strike="noStrike">
                <a:solidFill>
                  <a:srgbClr val="262626"/>
                </a:solidFill>
                <a:latin typeface="Arial Rounded MT Bold"/>
              </a:rPr>
              <a:t>VHSIC program.</a:t>
            </a:r>
            <a:endParaRPr b="0" lang="en-US" sz="2800" spc="-1" strike="noStrike">
              <a:solidFill>
                <a:srgbClr val="000000"/>
              </a:solidFill>
              <a:latin typeface="Trebuchet MS"/>
            </a:endParaRPr>
          </a:p>
          <a:p>
            <a:pPr>
              <a:lnSpc>
                <a:spcPct val="100000"/>
              </a:lnSpc>
              <a:spcBef>
                <a:spcPts val="601"/>
              </a:spcBef>
            </a:pP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0" y="153720"/>
            <a:ext cx="10058040" cy="1479960"/>
          </a:xfrm>
          <a:prstGeom prst="rect">
            <a:avLst/>
          </a:prstGeom>
          <a:noFill/>
          <a:ln>
            <a:noFill/>
          </a:ln>
        </p:spPr>
        <p:txBody>
          <a:bodyPr lIns="45720" rIns="45720" tIns="0" bIns="0" anchor="b"/>
          <a:p>
            <a:pPr algn="ctr">
              <a:lnSpc>
                <a:spcPct val="100000"/>
              </a:lnSpc>
            </a:pPr>
            <a:r>
              <a:rPr b="1" lang="en-US" sz="3800" spc="-1" strike="noStrike" cap="all">
                <a:solidFill>
                  <a:srgbClr val="000000"/>
                </a:solidFill>
                <a:latin typeface="Arial Rounded MT Bold"/>
              </a:rPr>
              <a:t>DESCRIBING DESIGN</a:t>
            </a:r>
            <a:endParaRPr b="0" lang="en-US" sz="3800" spc="-1" strike="noStrike">
              <a:solidFill>
                <a:srgbClr val="000000"/>
              </a:solidFill>
              <a:latin typeface="Trebuchet MS"/>
            </a:endParaRPr>
          </a:p>
        </p:txBody>
      </p:sp>
      <p:sp>
        <p:nvSpPr>
          <p:cNvPr id="136" name="TextShape 2"/>
          <p:cNvSpPr txBox="1"/>
          <p:nvPr/>
        </p:nvSpPr>
        <p:spPr>
          <a:xfrm>
            <a:off x="241200" y="2298600"/>
            <a:ext cx="10058040" cy="3870360"/>
          </a:xfrm>
          <a:prstGeom prst="rect">
            <a:avLst/>
          </a:prstGeom>
          <a:noFill/>
          <a:ln>
            <a:noFill/>
          </a:ln>
        </p:spPr>
        <p:txBody>
          <a:bodyPr lIns="90000" rIns="90000" tIns="45000" bIns="45000"/>
          <a:p>
            <a:pPr>
              <a:lnSpc>
                <a:spcPct val="100000"/>
              </a:lnSpc>
              <a:spcBef>
                <a:spcPts val="601"/>
              </a:spcBef>
            </a:pPr>
            <a:r>
              <a:rPr b="0" lang="en-US" sz="2800" spc="-1" strike="noStrike">
                <a:solidFill>
                  <a:srgbClr val="000000"/>
                </a:solidFill>
                <a:latin typeface="Arial Rounded MT Bold"/>
              </a:rPr>
              <a:t>In VHDL an entity is used to describe a hardware module. An entity can be described using:</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Entity declaration</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Architecture</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Configuration</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Package declaration</a:t>
            </a:r>
            <a:endParaRPr b="0" lang="en-US" sz="2800" spc="-1" strike="noStrike">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Package body</a:t>
            </a:r>
            <a:endParaRPr b="0" lang="en-US" sz="2800" spc="-1" strike="noStrike">
              <a:solidFill>
                <a:srgbClr val="000000"/>
              </a:solidFill>
              <a:latin typeface="Trebuchet MS"/>
            </a:endParaRPr>
          </a:p>
          <a:p>
            <a:pPr>
              <a:lnSpc>
                <a:spcPct val="100000"/>
              </a:lnSpc>
              <a:spcBef>
                <a:spcPts val="601"/>
              </a:spcBef>
            </a:pP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90320" y="0"/>
            <a:ext cx="10058040" cy="1450440"/>
          </a:xfrm>
          <a:prstGeom prst="rect">
            <a:avLst/>
          </a:prstGeom>
          <a:noFill/>
          <a:ln>
            <a:noFill/>
          </a:ln>
        </p:spPr>
        <p:txBody>
          <a:bodyPr lIns="45720" rIns="45720" tIns="0" bIns="0" anchor="b">
            <a:normAutofit/>
          </a:bodyPr>
          <a:p>
            <a:pPr algn="ctr">
              <a:lnSpc>
                <a:spcPct val="100000"/>
              </a:lnSpc>
            </a:pPr>
            <a:r>
              <a:rPr b="1" lang="en-US" sz="4400" spc="-1" strike="noStrike" cap="all">
                <a:solidFill>
                  <a:srgbClr val="262626"/>
                </a:solidFill>
                <a:latin typeface="Arial Rounded MT Bold"/>
              </a:rPr>
              <a:t>ENTITY DECLARATION</a:t>
            </a:r>
            <a:endParaRPr b="0" lang="en-US" sz="4400" spc="-1" strike="noStrike">
              <a:solidFill>
                <a:srgbClr val="000000"/>
              </a:solidFill>
              <a:latin typeface="Trebuchet MS"/>
            </a:endParaRPr>
          </a:p>
        </p:txBody>
      </p:sp>
      <p:sp>
        <p:nvSpPr>
          <p:cNvPr id="138" name="TextShape 2"/>
          <p:cNvSpPr txBox="1"/>
          <p:nvPr/>
        </p:nvSpPr>
        <p:spPr>
          <a:xfrm>
            <a:off x="263880" y="1653480"/>
            <a:ext cx="10581480" cy="4442040"/>
          </a:xfrm>
          <a:prstGeom prst="rect">
            <a:avLst/>
          </a:prstGeom>
          <a:noFill/>
          <a:ln>
            <a:noFill/>
          </a:ln>
        </p:spPr>
        <p:txBody>
          <a:bodyPr lIns="90000" rIns="90000" tIns="45000" bIns="45000">
            <a:normAutofit/>
          </a:bodyPr>
          <a:p>
            <a:pPr marL="285840" indent="-285480">
              <a:lnSpc>
                <a:spcPct val="100000"/>
              </a:lnSpc>
              <a:spcBef>
                <a:spcPts val="601"/>
              </a:spcBef>
              <a:buClr>
                <a:srgbClr val="b13f9a"/>
              </a:buClr>
              <a:buSzPct val="73000"/>
              <a:buFont typeface="Wingdings" charset="2"/>
              <a:buChar char=""/>
            </a:pPr>
            <a:r>
              <a:rPr b="0" lang="en-US" sz="2600" spc="-1" strike="noStrike">
                <a:solidFill>
                  <a:srgbClr val="000000"/>
                </a:solidFill>
                <a:latin typeface="Arial"/>
              </a:rPr>
              <a:t>It defines the names, input, output signals and modes of a hardware module. </a:t>
            </a:r>
            <a:endParaRPr b="0" lang="en-US" sz="2600" spc="-1" strike="noStrike">
              <a:solidFill>
                <a:srgbClr val="000000"/>
              </a:solidFill>
              <a:latin typeface="Trebuchet MS"/>
            </a:endParaRPr>
          </a:p>
          <a:p>
            <a:pPr>
              <a:lnSpc>
                <a:spcPct val="100000"/>
              </a:lnSpc>
              <a:spcBef>
                <a:spcPts val="601"/>
              </a:spcBef>
            </a:pPr>
            <a:endParaRPr b="0" lang="en-US" sz="2600" spc="-1" strike="noStrike">
              <a:solidFill>
                <a:srgbClr val="000000"/>
              </a:solidFill>
              <a:latin typeface="Trebuchet MS"/>
            </a:endParaRPr>
          </a:p>
          <a:p>
            <a:pPr marL="285840" indent="-285480">
              <a:lnSpc>
                <a:spcPct val="100000"/>
              </a:lnSpc>
              <a:spcBef>
                <a:spcPts val="601"/>
              </a:spcBef>
            </a:pPr>
            <a:r>
              <a:rPr b="0" lang="en-US" sz="2600" spc="-1" strike="noStrike">
                <a:solidFill>
                  <a:srgbClr val="0d0d0d"/>
                </a:solidFill>
                <a:latin typeface="Arial"/>
              </a:rPr>
              <a:t>SYNTAX: </a:t>
            </a:r>
            <a:r>
              <a:rPr b="0" lang="en-US" sz="2000" spc="-1" strike="noStrike">
                <a:solidFill>
                  <a:srgbClr val="000000"/>
                </a:solidFill>
                <a:latin typeface="Arial"/>
              </a:rPr>
              <a:t>entity entity _ name is</a:t>
            </a:r>
            <a:endParaRPr b="0" lang="en-US" sz="2000" spc="-1" strike="noStrike">
              <a:solidFill>
                <a:srgbClr val="000000"/>
              </a:solidFill>
              <a:latin typeface="Trebuchet MS"/>
            </a:endParaRPr>
          </a:p>
          <a:p>
            <a:pPr marL="274320" indent="-273960">
              <a:lnSpc>
                <a:spcPct val="100000"/>
              </a:lnSpc>
              <a:spcBef>
                <a:spcPts val="601"/>
              </a:spcBef>
            </a:pPr>
            <a:r>
              <a:rPr b="0" lang="en-US" sz="2000" spc="-1" strike="noStrike">
                <a:solidFill>
                  <a:srgbClr val="000000"/>
                </a:solidFill>
                <a:latin typeface="Arial"/>
              </a:rPr>
              <a:t>                     </a:t>
            </a:r>
            <a:r>
              <a:rPr b="0" lang="en-US" sz="2000" spc="-1" strike="noStrike">
                <a:solidFill>
                  <a:srgbClr val="000000"/>
                </a:solidFill>
                <a:latin typeface="Arial"/>
              </a:rPr>
              <a:t>port( a,b,c: in std_logic;</a:t>
            </a:r>
            <a:endParaRPr b="0" lang="en-US" sz="2000" spc="-1" strike="noStrike">
              <a:solidFill>
                <a:srgbClr val="000000"/>
              </a:solidFill>
              <a:latin typeface="Trebuchet MS"/>
            </a:endParaRPr>
          </a:p>
          <a:p>
            <a:pPr marL="274320" indent="-273960">
              <a:lnSpc>
                <a:spcPct val="100000"/>
              </a:lnSpc>
              <a:spcBef>
                <a:spcPts val="601"/>
              </a:spcBef>
            </a:pPr>
            <a:r>
              <a:rPr b="0" lang="en-US" sz="2000" spc="-1" strike="noStrike">
                <a:solidFill>
                  <a:srgbClr val="000000"/>
                </a:solidFill>
                <a:latin typeface="Arial"/>
              </a:rPr>
              <a:t>                      </a:t>
            </a:r>
            <a:r>
              <a:rPr b="0" lang="en-US" sz="2000" spc="-1" strike="noStrike">
                <a:solidFill>
                  <a:srgbClr val="000000"/>
                </a:solidFill>
                <a:latin typeface="Arial"/>
              </a:rPr>
              <a:t>d: out std_logic);</a:t>
            </a:r>
            <a:endParaRPr b="0" lang="en-US" sz="2000" spc="-1" strike="noStrike">
              <a:solidFill>
                <a:srgbClr val="000000"/>
              </a:solidFill>
              <a:latin typeface="Trebuchet MS"/>
            </a:endParaRPr>
          </a:p>
          <a:p>
            <a:pPr marL="274320" indent="-273960">
              <a:lnSpc>
                <a:spcPct val="100000"/>
              </a:lnSpc>
              <a:spcBef>
                <a:spcPts val="601"/>
              </a:spcBef>
            </a:pPr>
            <a:r>
              <a:rPr b="0" lang="en-US" sz="2000" spc="-1" strike="noStrike">
                <a:solidFill>
                  <a:srgbClr val="000000"/>
                </a:solidFill>
                <a:latin typeface="Arial"/>
              </a:rPr>
              <a:t>                      </a:t>
            </a:r>
            <a:r>
              <a:rPr b="0" lang="en-US" sz="2000" spc="-1" strike="noStrike">
                <a:solidFill>
                  <a:srgbClr val="000000"/>
                </a:solidFill>
                <a:latin typeface="Arial"/>
              </a:rPr>
              <a:t>end entity_name;</a:t>
            </a:r>
            <a:endParaRPr b="0" lang="en-US" sz="2000" spc="-1" strike="noStrike">
              <a:solidFill>
                <a:srgbClr val="000000"/>
              </a:solidFill>
              <a:latin typeface="Trebuchet MS"/>
            </a:endParaRPr>
          </a:p>
          <a:p>
            <a:pPr marL="274320" indent="-273960">
              <a:lnSpc>
                <a:spcPct val="100000"/>
              </a:lnSpc>
              <a:spcBef>
                <a:spcPts val="601"/>
              </a:spcBef>
            </a:pPr>
            <a:endParaRPr b="0" lang="en-US" sz="2000" spc="-1" strike="noStrike">
              <a:solidFill>
                <a:srgbClr val="000000"/>
              </a:solidFill>
              <a:latin typeface="Trebuchet MS"/>
            </a:endParaRPr>
          </a:p>
          <a:p>
            <a:pPr marL="343080" indent="-342720" algn="ctr">
              <a:lnSpc>
                <a:spcPct val="100000"/>
              </a:lnSpc>
              <a:spcBef>
                <a:spcPts val="601"/>
              </a:spcBef>
              <a:buClr>
                <a:srgbClr val="b13f9a"/>
              </a:buClr>
              <a:buSzPct val="73000"/>
              <a:buFont typeface="Wingdings" charset="2"/>
              <a:buChar char=""/>
            </a:pPr>
            <a:r>
              <a:rPr b="0" lang="en-US" sz="2600" spc="-1" strike="noStrike">
                <a:solidFill>
                  <a:srgbClr val="000000"/>
                </a:solidFill>
                <a:latin typeface="Arial"/>
              </a:rPr>
              <a:t> </a:t>
            </a:r>
            <a:r>
              <a:rPr b="0" lang="en-US" sz="2600" spc="-1" strike="noStrike">
                <a:solidFill>
                  <a:srgbClr val="000000"/>
                </a:solidFill>
                <a:latin typeface="Arial"/>
              </a:rPr>
              <a:t>An entity should start with “entity” keyword and end with “end” keyword. The direction will be input , output or inout type</a:t>
            </a:r>
            <a:endParaRPr b="0" lang="en-US" sz="2600" spc="-1" strike="noStrike">
              <a:solidFill>
                <a:srgbClr val="000000"/>
              </a:solidFill>
              <a:latin typeface="Trebuchet MS"/>
            </a:endParaRPr>
          </a:p>
          <a:p>
            <a:pPr algn="ctr">
              <a:lnSpc>
                <a:spcPct val="100000"/>
              </a:lnSpc>
              <a:spcBef>
                <a:spcPts val="601"/>
              </a:spcBef>
            </a:pPr>
            <a:endParaRPr b="0" lang="en-US" sz="26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0" y="215640"/>
            <a:ext cx="10058040" cy="1450440"/>
          </a:xfrm>
          <a:prstGeom prst="rect">
            <a:avLst/>
          </a:prstGeom>
          <a:noFill/>
          <a:ln>
            <a:noFill/>
          </a:ln>
        </p:spPr>
        <p:txBody>
          <a:bodyPr lIns="45720" rIns="45720" tIns="0" bIns="0" anchor="b">
            <a:normAutofit/>
          </a:bodyPr>
          <a:p>
            <a:pPr algn="ctr">
              <a:lnSpc>
                <a:spcPct val="100000"/>
              </a:lnSpc>
            </a:pPr>
            <a:r>
              <a:rPr b="0" lang="en-US" sz="4800" spc="-1" strike="noStrike">
                <a:solidFill>
                  <a:srgbClr val="000000"/>
                </a:solidFill>
                <a:latin typeface="Arial Rounded MT Bold"/>
              </a:rPr>
              <a:t>ARCHITECTURE</a:t>
            </a:r>
            <a:endParaRPr b="0" lang="en-US" sz="4800" spc="-1" strike="noStrike">
              <a:solidFill>
                <a:srgbClr val="000000"/>
              </a:solidFill>
              <a:latin typeface="Trebuchet MS"/>
            </a:endParaRPr>
          </a:p>
        </p:txBody>
      </p:sp>
      <p:sp>
        <p:nvSpPr>
          <p:cNvPr id="140" name="TextShape 2"/>
          <p:cNvSpPr txBox="1"/>
          <p:nvPr/>
        </p:nvSpPr>
        <p:spPr>
          <a:xfrm>
            <a:off x="0" y="1710000"/>
            <a:ext cx="10998000" cy="4639680"/>
          </a:xfrm>
          <a:prstGeom prst="rect">
            <a:avLst/>
          </a:prstGeom>
          <a:noFill/>
          <a:ln>
            <a:noFill/>
          </a:ln>
        </p:spPr>
        <p:txBody>
          <a:bodyPr lIns="90000" rIns="90000" tIns="45000" bIns="45000">
            <a:normAutofit/>
          </a:bodyPr>
          <a:p>
            <a:pPr marL="343080" indent="-342720" algn="ctr">
              <a:lnSpc>
                <a:spcPct val="100000"/>
              </a:lnSpc>
              <a:spcBef>
                <a:spcPts val="601"/>
              </a:spcBef>
              <a:buClr>
                <a:srgbClr val="b13f9a"/>
              </a:buClr>
              <a:buSzPct val="73000"/>
              <a:buFont typeface="Wingdings" charset="2"/>
              <a:buChar char=""/>
            </a:pPr>
            <a:r>
              <a:rPr b="0" lang="en-US" sz="2600" spc="-1" strike="noStrike">
                <a:solidFill>
                  <a:srgbClr val="000000"/>
                </a:solidFill>
                <a:latin typeface="Arial Rounded MT Bold"/>
              </a:rPr>
              <a:t>Architecture can be described using dataflow , structural or mixed modeling.</a:t>
            </a:r>
            <a:endParaRPr b="0" lang="en-US" sz="2600" spc="-1" strike="noStrike">
              <a:solidFill>
                <a:srgbClr val="000000"/>
              </a:solidFill>
              <a:latin typeface="Trebuchet MS"/>
            </a:endParaRPr>
          </a:p>
          <a:p>
            <a:pPr algn="ctr">
              <a:lnSpc>
                <a:spcPct val="100000"/>
              </a:lnSpc>
              <a:spcBef>
                <a:spcPts val="601"/>
              </a:spcBef>
            </a:pPr>
            <a:endParaRPr b="0" lang="en-US" sz="2600" spc="-1" strike="noStrike">
              <a:solidFill>
                <a:srgbClr val="000000"/>
              </a:solidFill>
              <a:latin typeface="Trebuchet MS"/>
            </a:endParaRPr>
          </a:p>
          <a:p>
            <a:pPr marL="274320" indent="-273960">
              <a:lnSpc>
                <a:spcPct val="100000"/>
              </a:lnSpc>
              <a:spcBef>
                <a:spcPts val="601"/>
              </a:spcBef>
            </a:pPr>
            <a:r>
              <a:rPr b="0" lang="en-US" sz="3000" spc="-1" strike="noStrike">
                <a:solidFill>
                  <a:srgbClr val="000000"/>
                </a:solidFill>
                <a:latin typeface="Arial Rounded MT Bold"/>
              </a:rPr>
              <a:t>  </a:t>
            </a:r>
            <a:r>
              <a:rPr b="0" lang="en-US" sz="3000" spc="-1" strike="noStrike">
                <a:solidFill>
                  <a:srgbClr val="000000"/>
                </a:solidFill>
                <a:latin typeface="Arial Rounded MT Bold"/>
              </a:rPr>
              <a:t>SYNTAX </a:t>
            </a:r>
            <a:r>
              <a:rPr b="0" lang="en-US" sz="2600" spc="-1" strike="noStrike">
                <a:solidFill>
                  <a:srgbClr val="000000"/>
                </a:solidFill>
                <a:latin typeface="Arial Rounded MT Bold"/>
              </a:rPr>
              <a:t>:- </a:t>
            </a:r>
            <a:r>
              <a:rPr b="0" lang="en-US" sz="1800" spc="-1" strike="noStrike">
                <a:solidFill>
                  <a:srgbClr val="000000"/>
                </a:solidFill>
                <a:latin typeface="Arial Rounded MT Bold"/>
              </a:rPr>
              <a:t>architecture architecture_ name of entity name</a:t>
            </a:r>
            <a:r>
              <a:rPr b="0" lang="en-US" sz="1800" spc="-1" strike="noStrike">
                <a:solidFill>
                  <a:srgbClr val="0d0d0d"/>
                </a:solidFill>
                <a:latin typeface="Arial Rounded MT Bold"/>
              </a:rPr>
              <a:t>architecture_ declarative part;</a:t>
            </a:r>
            <a:endParaRPr b="0" lang="en-US" sz="1800" spc="-1" strike="noStrike">
              <a:solidFill>
                <a:srgbClr val="000000"/>
              </a:solidFill>
              <a:latin typeface="Trebuchet MS"/>
            </a:endParaRPr>
          </a:p>
          <a:p>
            <a:pPr marL="274320" indent="-273960">
              <a:lnSpc>
                <a:spcPct val="100000"/>
              </a:lnSpc>
              <a:spcBef>
                <a:spcPts val="601"/>
              </a:spcBef>
            </a:pP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begin  </a:t>
            </a:r>
            <a:endParaRPr b="0" lang="en-US" sz="1800" spc="-1" strike="noStrike">
              <a:solidFill>
                <a:srgbClr val="000000"/>
              </a:solidFill>
              <a:latin typeface="Trebuchet MS"/>
            </a:endParaRPr>
          </a:p>
          <a:p>
            <a:pPr marL="274320" indent="-273960">
              <a:lnSpc>
                <a:spcPct val="100000"/>
              </a:lnSpc>
              <a:spcBef>
                <a:spcPts val="601"/>
              </a:spcBef>
            </a:pP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statements;</a:t>
            </a:r>
            <a:endParaRPr b="0" lang="en-US" sz="1800" spc="-1" strike="noStrike">
              <a:solidFill>
                <a:srgbClr val="000000"/>
              </a:solidFill>
              <a:latin typeface="Trebuchet MS"/>
            </a:endParaRPr>
          </a:p>
          <a:p>
            <a:pPr marL="274320" indent="-273960">
              <a:lnSpc>
                <a:spcPct val="100000"/>
              </a:lnSpc>
              <a:spcBef>
                <a:spcPts val="601"/>
              </a:spcBef>
            </a:pP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     </a:t>
            </a:r>
            <a:r>
              <a:rPr b="0" lang="en-US" sz="1800" spc="-1" strike="noStrike">
                <a:solidFill>
                  <a:srgbClr val="0d0d0d"/>
                </a:solidFill>
                <a:latin typeface="Arial Rounded MT Bold"/>
              </a:rPr>
              <a:t>end architecture name;</a:t>
            </a:r>
            <a:endParaRPr b="0" lang="en-US" sz="1800" spc="-1" strike="noStrike">
              <a:solidFill>
                <a:srgbClr val="000000"/>
              </a:solidFill>
              <a:latin typeface="Trebuchet MS"/>
            </a:endParaRPr>
          </a:p>
          <a:p>
            <a:endParaRPr b="0" lang="en-US" sz="1800" spc="-1" strike="noStrike">
              <a:solidFill>
                <a:srgbClr val="000000"/>
              </a:solidFill>
              <a:latin typeface="Trebuchet MS"/>
            </a:endParaRPr>
          </a:p>
          <a:p>
            <a:pPr lvl="1" marL="521280" indent="-228240">
              <a:lnSpc>
                <a:spcPct val="100000"/>
              </a:lnSpc>
              <a:spcBef>
                <a:spcPts val="499"/>
              </a:spcBef>
              <a:buClr>
                <a:srgbClr val="f9b639"/>
              </a:buClr>
              <a:buSzPct val="80000"/>
              <a:buFont typeface="Wingdings 2" charset="2"/>
              <a:buChar char=""/>
            </a:pPr>
            <a:r>
              <a:rPr b="0" lang="en-US" sz="2000" spc="-1" strike="noStrike">
                <a:solidFill>
                  <a:srgbClr val="0d0d0d"/>
                </a:solidFill>
                <a:latin typeface="Arial Rounded MT Bold"/>
              </a:rPr>
              <a:t>Here, we should specify the entity name for which we are writing the architecture body. The architecture statements should be inside the ‘begin’ and ‘end’ keyword. Architecture declarative part may contain variables, constants, or component declaration.</a:t>
            </a:r>
            <a:endParaRPr b="0" lang="en-US" sz="2000" spc="-1" strike="noStrike">
              <a:solidFill>
                <a:srgbClr val="000000"/>
              </a:solidFill>
              <a:latin typeface="Trebuchet MS"/>
            </a:endParaRPr>
          </a:p>
          <a:p>
            <a:pPr>
              <a:lnSpc>
                <a:spcPct val="100000"/>
              </a:lnSpc>
              <a:spcBef>
                <a:spcPts val="601"/>
              </a:spcBef>
            </a:pP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09480" y="320040"/>
            <a:ext cx="9651600" cy="1142640"/>
          </a:xfrm>
          <a:prstGeom prst="rect">
            <a:avLst/>
          </a:prstGeom>
          <a:noFill/>
          <a:ln>
            <a:noFill/>
          </a:ln>
        </p:spPr>
        <p:txBody>
          <a:bodyPr lIns="45720" rIns="45720" tIns="0" bIns="0" anchor="b"/>
          <a:p>
            <a:pPr>
              <a:lnSpc>
                <a:spcPct val="100000"/>
              </a:lnSpc>
            </a:pPr>
            <a:r>
              <a:rPr b="1" lang="en-US" sz="3800" spc="-1" strike="noStrike" cap="all">
                <a:solidFill>
                  <a:srgbClr val="0d0d0d"/>
                </a:solidFill>
                <a:latin typeface="Arial Rounded MT Bold"/>
              </a:rPr>
              <a:t>BEHAVIORAL</a:t>
            </a:r>
            <a:r>
              <a:rPr b="1" lang="en-US" sz="3800" spc="-1" strike="noStrike" u="sng" cap="all">
                <a:solidFill>
                  <a:srgbClr val="0d0d0d"/>
                </a:solidFill>
                <a:uFillTx/>
                <a:latin typeface="Arial Rounded MT Bold"/>
              </a:rPr>
              <a:t> </a:t>
            </a:r>
            <a:r>
              <a:rPr b="1" lang="en-US" sz="3800" spc="-1" strike="noStrike" cap="all">
                <a:solidFill>
                  <a:srgbClr val="0d0d0d"/>
                </a:solidFill>
                <a:latin typeface="Arial Rounded MT Bold"/>
              </a:rPr>
              <a:t>MODELING</a:t>
            </a:r>
            <a:endParaRPr b="0" lang="en-US" sz="3800" spc="-1" strike="noStrike">
              <a:solidFill>
                <a:srgbClr val="000000"/>
              </a:solidFill>
              <a:latin typeface="Trebuchet MS"/>
            </a:endParaRPr>
          </a:p>
        </p:txBody>
      </p:sp>
      <p:sp>
        <p:nvSpPr>
          <p:cNvPr id="142" name="TextShape 2"/>
          <p:cNvSpPr txBox="1"/>
          <p:nvPr/>
        </p:nvSpPr>
        <p:spPr>
          <a:xfrm>
            <a:off x="609480" y="1609560"/>
            <a:ext cx="9651600" cy="4845960"/>
          </a:xfrm>
          <a:prstGeom prst="rect">
            <a:avLst/>
          </a:prstGeom>
          <a:noFill/>
          <a:ln>
            <a:noFill/>
          </a:ln>
        </p:spPr>
        <p:txBody>
          <a:bodyPr lIns="90000" rIns="90000" tIns="45000" bIns="45000"/>
          <a:p>
            <a:pPr marL="274320" indent="-273960">
              <a:lnSpc>
                <a:spcPct val="100000"/>
              </a:lnSpc>
              <a:spcBef>
                <a:spcPts val="601"/>
              </a:spcBef>
              <a:buClr>
                <a:srgbClr val="b13f9a"/>
              </a:buClr>
              <a:buSzPct val="73000"/>
              <a:buFont typeface="Wingdings" charset="2"/>
              <a:buChar char=""/>
            </a:pPr>
            <a:r>
              <a:rPr b="0" lang="en-US" sz="2400" spc="-1" strike="noStrike">
                <a:solidFill>
                  <a:srgbClr val="000000"/>
                </a:solidFill>
                <a:latin typeface="Arial Rounded MT Bold"/>
              </a:rPr>
              <a:t>In this modeling style, the behavior of an entity as set of statements is executed sequentially in the specified order. Only statements placed inside a PROCESS, FUNCTION, or PROCEDURE are sequential.</a:t>
            </a:r>
            <a:endParaRPr b="0" lang="en-US" sz="2400" spc="-1" strike="noStrike">
              <a:solidFill>
                <a:srgbClr val="000000"/>
              </a:solidFill>
              <a:latin typeface="Trebuchet MS"/>
            </a:endParaRPr>
          </a:p>
          <a:p>
            <a:pPr>
              <a:lnSpc>
                <a:spcPct val="100000"/>
              </a:lnSpc>
              <a:spcBef>
                <a:spcPts val="601"/>
              </a:spcBef>
            </a:pPr>
            <a:endParaRPr b="0" lang="en-US" sz="2400" spc="-1" strike="noStrike">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b="0" lang="en-US" sz="2400" spc="-1" strike="noStrike">
                <a:solidFill>
                  <a:srgbClr val="000000"/>
                </a:solidFill>
                <a:latin typeface="Arial Rounded MT Bold"/>
              </a:rPr>
              <a:t>PROCESSES, FUNCTIONS, and PROCEDURES are the only sections of code that are executed sequentially.</a:t>
            </a:r>
            <a:endParaRPr b="0" lang="en-US" sz="2400" spc="-1" strike="noStrike">
              <a:solidFill>
                <a:srgbClr val="000000"/>
              </a:solidFill>
              <a:latin typeface="Trebuchet MS"/>
            </a:endParaRPr>
          </a:p>
          <a:p>
            <a:pPr>
              <a:lnSpc>
                <a:spcPct val="100000"/>
              </a:lnSpc>
              <a:spcBef>
                <a:spcPts val="601"/>
              </a:spcBef>
            </a:pPr>
            <a:endParaRPr b="0" lang="en-US" sz="2400" spc="-1" strike="noStrike">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b="0" lang="en-US" sz="2400" spc="-1" strike="noStrike">
                <a:solidFill>
                  <a:srgbClr val="000000"/>
                </a:solidFill>
                <a:latin typeface="Arial Rounded MT Bold"/>
              </a:rPr>
              <a:t>One important aspect of behavior code is that it is not limited to sequential logic. Indeed, with it, we can build sequential circuits as well as combinational circuit.</a:t>
            </a:r>
            <a:endParaRPr b="0" lang="en-US" sz="2400" spc="-1" strike="noStrike">
              <a:solidFill>
                <a:srgbClr val="000000"/>
              </a:solidFill>
              <a:latin typeface="Trebuchet MS"/>
            </a:endParaRPr>
          </a:p>
          <a:p>
            <a:pPr>
              <a:lnSpc>
                <a:spcPct val="100000"/>
              </a:lnSpc>
              <a:spcBef>
                <a:spcPts val="601"/>
              </a:spcBef>
            </a:pPr>
            <a:endParaRPr b="0" lang="en-US" sz="24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09480" y="320040"/>
            <a:ext cx="9651600" cy="1142640"/>
          </a:xfrm>
          <a:prstGeom prst="rect">
            <a:avLst/>
          </a:prstGeom>
          <a:noFill/>
          <a:ln>
            <a:noFill/>
          </a:ln>
        </p:spPr>
        <p:txBody>
          <a:bodyPr lIns="45720" rIns="45720" tIns="0" bIns="0" anchor="b"/>
          <a:p>
            <a:pPr>
              <a:lnSpc>
                <a:spcPct val="100000"/>
              </a:lnSpc>
            </a:pPr>
            <a:r>
              <a:rPr b="0" lang="en-US" sz="3800" spc="-1" strike="noStrike">
                <a:solidFill>
                  <a:srgbClr val="000000"/>
                </a:solidFill>
                <a:latin typeface="Arial Rounded MT Bold"/>
              </a:rPr>
              <a:t>What is decoder?</a:t>
            </a:r>
            <a:endParaRPr b="0" lang="en-US" sz="3800" spc="-1" strike="noStrike">
              <a:solidFill>
                <a:srgbClr val="000000"/>
              </a:solidFill>
              <a:latin typeface="Trebuchet MS"/>
            </a:endParaRPr>
          </a:p>
        </p:txBody>
      </p:sp>
      <p:sp>
        <p:nvSpPr>
          <p:cNvPr id="144" name="TextShape 2"/>
          <p:cNvSpPr txBox="1"/>
          <p:nvPr/>
        </p:nvSpPr>
        <p:spPr>
          <a:xfrm>
            <a:off x="254160" y="1879560"/>
            <a:ext cx="7048080" cy="4183560"/>
          </a:xfrm>
          <a:prstGeom prst="rect">
            <a:avLst/>
          </a:prstGeom>
          <a:noFill/>
          <a:ln>
            <a:noFill/>
          </a:ln>
        </p:spPr>
        <p:txBody>
          <a:bodyPr lIns="90000" rIns="90000" tIns="45000" bIns="45000">
            <a:normAutofit/>
          </a:bodyPr>
          <a:p>
            <a:pPr marL="274320" indent="-273960">
              <a:lnSpc>
                <a:spcPct val="100000"/>
              </a:lnSpc>
              <a:spcBef>
                <a:spcPts val="601"/>
              </a:spcBef>
              <a:buClr>
                <a:srgbClr val="b13f9a"/>
              </a:buClr>
              <a:buSzPct val="73000"/>
              <a:buFont typeface="Wingdings 2" charset="2"/>
              <a:buChar char=""/>
            </a:pPr>
            <a:r>
              <a:rPr b="0" lang="en-US" sz="2800" spc="-1" strike="noStrike">
                <a:solidFill>
                  <a:srgbClr val="000000"/>
                </a:solidFill>
                <a:latin typeface="Arial Rounded MT Bold"/>
              </a:rPr>
              <a:t>A decoder is an electronic circuit with multiple input and multiple output signals, which converts every unique combination of input states to a specific combination of output states. It is a combinational logic circuit that converts binary information from the n coded inputs to a maximum of 2</a:t>
            </a:r>
            <a:r>
              <a:rPr b="0" lang="en-US" sz="2800" spc="-1" strike="noStrike" baseline="30000">
                <a:solidFill>
                  <a:srgbClr val="000000"/>
                </a:solidFill>
                <a:latin typeface="Arial Rounded MT Bold"/>
              </a:rPr>
              <a:t>n</a:t>
            </a:r>
            <a:r>
              <a:rPr b="0" lang="en-US" sz="2800" spc="-1" strike="noStrike">
                <a:solidFill>
                  <a:srgbClr val="000000"/>
                </a:solidFill>
                <a:latin typeface="Arial Rounded MT Bold"/>
              </a:rPr>
              <a:t> unique outputs. </a:t>
            </a:r>
            <a:endParaRPr b="0" lang="en-US" sz="2800" spc="-1" strike="noStrike">
              <a:solidFill>
                <a:srgbClr val="000000"/>
              </a:solidFill>
              <a:latin typeface="Trebuchet MS"/>
            </a:endParaRPr>
          </a:p>
          <a:p>
            <a:pPr>
              <a:lnSpc>
                <a:spcPct val="100000"/>
              </a:lnSpc>
              <a:spcBef>
                <a:spcPts val="601"/>
              </a:spcBef>
            </a:pPr>
            <a:endParaRPr b="0" lang="en-US" sz="2800" spc="-1" strike="noStrike">
              <a:solidFill>
                <a:srgbClr val="000000"/>
              </a:solidFill>
              <a:latin typeface="Trebuchet MS"/>
            </a:endParaRPr>
          </a:p>
        </p:txBody>
      </p:sp>
      <p:pic>
        <p:nvPicPr>
          <p:cNvPr id="145" name="Picture 4" descr=""/>
          <p:cNvPicPr/>
          <p:nvPr/>
        </p:nvPicPr>
        <p:blipFill>
          <a:blip r:embed="rId1"/>
          <a:srcRect l="20654" t="0" r="19786" b="0"/>
          <a:stretch/>
        </p:blipFill>
        <p:spPr>
          <a:xfrm>
            <a:off x="7454880" y="2324160"/>
            <a:ext cx="3352320" cy="22086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765440" y="4394160"/>
            <a:ext cx="7200720" cy="1043640"/>
          </a:xfrm>
          <a:prstGeom prst="rect">
            <a:avLst/>
          </a:prstGeom>
          <a:noFill/>
          <a:ln>
            <a:noFill/>
          </a:ln>
        </p:spPr>
        <p:txBody>
          <a:bodyPr lIns="45720" rIns="45720" tIns="0" bIns="0" anchor="b"/>
          <a:p>
            <a:endParaRPr b="0" lang="en-US" sz="1800" spc="-1" strike="noStrike">
              <a:solidFill>
                <a:srgbClr val="000000"/>
              </a:solidFill>
              <a:latin typeface="Trebuchet MS"/>
            </a:endParaRPr>
          </a:p>
        </p:txBody>
      </p:sp>
      <p:pic>
        <p:nvPicPr>
          <p:cNvPr id="147" name="Picture 2" descr=""/>
          <p:cNvPicPr/>
          <p:nvPr/>
        </p:nvPicPr>
        <p:blipFill>
          <a:blip r:embed="rId1"/>
          <a:stretch/>
        </p:blipFill>
        <p:spPr>
          <a:xfrm>
            <a:off x="1097280" y="222120"/>
            <a:ext cx="9324720" cy="586764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47640" y="218520"/>
            <a:ext cx="9651600" cy="949680"/>
          </a:xfrm>
          <a:prstGeom prst="rect">
            <a:avLst/>
          </a:prstGeom>
          <a:solidFill>
            <a:srgbClr val="ffffff"/>
          </a:solidFill>
          <a:ln w="39960">
            <a:noFill/>
          </a:ln>
        </p:spPr>
        <p:txBody>
          <a:bodyPr lIns="45720" rIns="45720" tIns="0" bIns="0" anchor="b"/>
          <a:p>
            <a:pPr>
              <a:lnSpc>
                <a:spcPct val="100000"/>
              </a:lnSpc>
            </a:pPr>
            <a:r>
              <a:rPr b="0" lang="en-US" sz="3800" spc="-1" strike="noStrike">
                <a:solidFill>
                  <a:srgbClr val="000000"/>
                </a:solidFill>
                <a:latin typeface="Arial Rounded MT Bold"/>
              </a:rPr>
              <a:t>VHDL CODE FOR 2x4 DECODER</a:t>
            </a:r>
            <a:endParaRPr b="0" lang="en-US" sz="3800" spc="-1" strike="noStrike">
              <a:solidFill>
                <a:srgbClr val="000000"/>
              </a:solidFill>
              <a:latin typeface="Trebuchet MS"/>
            </a:endParaRPr>
          </a:p>
        </p:txBody>
      </p:sp>
      <p:pic>
        <p:nvPicPr>
          <p:cNvPr id="149" name="Content Placeholder 4" descr=""/>
          <p:cNvPicPr/>
          <p:nvPr/>
        </p:nvPicPr>
        <p:blipFill>
          <a:blip r:embed="rId1"/>
          <a:stretch/>
        </p:blipFill>
        <p:spPr>
          <a:xfrm>
            <a:off x="203040" y="1270080"/>
            <a:ext cx="10388160" cy="5231880"/>
          </a:xfrm>
          <a:prstGeom prst="rect">
            <a:avLst/>
          </a:prstGeom>
          <a:ln w="38160">
            <a:solidFill>
              <a:srgbClr val="000000"/>
            </a:solidFill>
            <a:miter/>
          </a:ln>
          <a:effectLst>
            <a:outerShdw algn="tl" blurRad="50800" dir="2700000" dist="37674" rotWithShape="0">
              <a:srgbClr val="000000">
                <a:alpha val="43000"/>
              </a:srgbClr>
            </a:outerShdw>
          </a:effectLst>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Opulent</Template>
  <TotalTime>445</TotalTime>
  <Application>Cool_File_Viewer/6.1.3.2$Windows_x86 LibreOffice_project/</Application>
  <Words>358</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2019-09-25T15:57:32Z</dcterms:created>
  <dc:creator>palakgarg23@outlook.com</dc:creator>
  <dc:description/>
  <dc:language>en-IN</dc:language>
  <cp:lastModifiedBy/>
  <dcterms:modified xsi:type="dcterms:W3CDTF">2019-10-21T22:43:50Z</dcterms:modified>
  <cp:revision>32</cp:revision>
  <dc:subject/>
  <dc:title>MINI PROJECT INTERNSHIP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