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55" name="Rectangle 3954">
            <a:extLst>
              <a:ext uri="{FF2B5EF4-FFF2-40B4-BE49-F238E27FC236}">
                <a16:creationId xmlns:a16="http://schemas.microsoft.com/office/drawing/2014/main" id="{0741E006-E287-41C3-902F-F7A84C1A85F8}"/>
              </a:ext>
            </a:extLst>
          </p:cNvPr>
          <p:cNvSpPr/>
          <p:nvPr/>
        </p:nvSpPr>
        <p:spPr>
          <a:xfrm>
            <a:off x="4844356" y="1737304"/>
            <a:ext cx="2520000" cy="432000"/>
          </a:xfrm>
          <a:prstGeom prst="rect">
            <a:avLst/>
          </a:prstGeom>
          <a:solidFill>
            <a:schemeClr val="accent4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Add Text</a:t>
            </a:r>
          </a:p>
        </p:txBody>
      </p:sp>
      <p:sp>
        <p:nvSpPr>
          <p:cNvPr id="3956" name="Rectangle 3955">
            <a:extLst>
              <a:ext uri="{FF2B5EF4-FFF2-40B4-BE49-F238E27FC236}">
                <a16:creationId xmlns:a16="http://schemas.microsoft.com/office/drawing/2014/main" id="{5E0CD0C3-FBEE-41FA-931A-19767CA0A97D}"/>
              </a:ext>
            </a:extLst>
          </p:cNvPr>
          <p:cNvSpPr/>
          <p:nvPr/>
        </p:nvSpPr>
        <p:spPr>
          <a:xfrm>
            <a:off x="4844356" y="2654174"/>
            <a:ext cx="2520000" cy="432000"/>
          </a:xfrm>
          <a:prstGeom prst="rect">
            <a:avLst/>
          </a:prstGeom>
          <a:solidFill>
            <a:schemeClr val="accent2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Add Text</a:t>
            </a:r>
          </a:p>
        </p:txBody>
      </p:sp>
      <p:sp>
        <p:nvSpPr>
          <p:cNvPr id="3957" name="Rectangle 3956">
            <a:extLst>
              <a:ext uri="{FF2B5EF4-FFF2-40B4-BE49-F238E27FC236}">
                <a16:creationId xmlns:a16="http://schemas.microsoft.com/office/drawing/2014/main" id="{25356243-273D-4F62-81BD-E0CBF5FEAB53}"/>
              </a:ext>
            </a:extLst>
          </p:cNvPr>
          <p:cNvSpPr/>
          <p:nvPr/>
        </p:nvSpPr>
        <p:spPr>
          <a:xfrm>
            <a:off x="8776462" y="2654174"/>
            <a:ext cx="2520000" cy="432000"/>
          </a:xfrm>
          <a:prstGeom prst="rect">
            <a:avLst/>
          </a:prstGeom>
          <a:solidFill>
            <a:schemeClr val="accent3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Add Text</a:t>
            </a:r>
          </a:p>
        </p:txBody>
      </p:sp>
      <p:sp>
        <p:nvSpPr>
          <p:cNvPr id="3958" name="Rectangle 3957">
            <a:extLst>
              <a:ext uri="{FF2B5EF4-FFF2-40B4-BE49-F238E27FC236}">
                <a16:creationId xmlns:a16="http://schemas.microsoft.com/office/drawing/2014/main" id="{F047B2A4-F83E-4FCF-936D-94795201947C}"/>
              </a:ext>
            </a:extLst>
          </p:cNvPr>
          <p:cNvSpPr/>
          <p:nvPr/>
        </p:nvSpPr>
        <p:spPr>
          <a:xfrm>
            <a:off x="913079" y="2654174"/>
            <a:ext cx="2520000" cy="432000"/>
          </a:xfrm>
          <a:prstGeom prst="rect">
            <a:avLst/>
          </a:prstGeom>
          <a:solidFill>
            <a:schemeClr val="accent1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Add Text</a:t>
            </a:r>
          </a:p>
        </p:txBody>
      </p:sp>
      <p:sp>
        <p:nvSpPr>
          <p:cNvPr id="3959" name="Rectangle 3958">
            <a:extLst>
              <a:ext uri="{FF2B5EF4-FFF2-40B4-BE49-F238E27FC236}">
                <a16:creationId xmlns:a16="http://schemas.microsoft.com/office/drawing/2014/main" id="{F60F2213-5884-4F94-A498-1ADAF29A295F}"/>
              </a:ext>
            </a:extLst>
          </p:cNvPr>
          <p:cNvSpPr/>
          <p:nvPr/>
        </p:nvSpPr>
        <p:spPr>
          <a:xfrm>
            <a:off x="4844356" y="3766661"/>
            <a:ext cx="2520000" cy="432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</a:t>
            </a:r>
          </a:p>
        </p:txBody>
      </p:sp>
      <p:sp>
        <p:nvSpPr>
          <p:cNvPr id="3960" name="Rectangle 3959">
            <a:extLst>
              <a:ext uri="{FF2B5EF4-FFF2-40B4-BE49-F238E27FC236}">
                <a16:creationId xmlns:a16="http://schemas.microsoft.com/office/drawing/2014/main" id="{382FB0B0-425C-48AA-B790-D2F8A1DC822F}"/>
              </a:ext>
            </a:extLst>
          </p:cNvPr>
          <p:cNvSpPr/>
          <p:nvPr/>
        </p:nvSpPr>
        <p:spPr>
          <a:xfrm>
            <a:off x="8768568" y="3766661"/>
            <a:ext cx="2520000" cy="432000"/>
          </a:xfrm>
          <a:prstGeom prst="rect">
            <a:avLst/>
          </a:prstGeom>
          <a:solidFill>
            <a:schemeClr val="accent3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</a:t>
            </a:r>
          </a:p>
        </p:txBody>
      </p:sp>
      <p:sp>
        <p:nvSpPr>
          <p:cNvPr id="3961" name="Rectangle 3960">
            <a:extLst>
              <a:ext uri="{FF2B5EF4-FFF2-40B4-BE49-F238E27FC236}">
                <a16:creationId xmlns:a16="http://schemas.microsoft.com/office/drawing/2014/main" id="{F4BBC78E-35BD-4420-8EA1-ED91DDEB13CC}"/>
              </a:ext>
            </a:extLst>
          </p:cNvPr>
          <p:cNvSpPr/>
          <p:nvPr/>
        </p:nvSpPr>
        <p:spPr>
          <a:xfrm>
            <a:off x="905185" y="3766661"/>
            <a:ext cx="2520000" cy="432000"/>
          </a:xfrm>
          <a:prstGeom prst="rect">
            <a:avLst/>
          </a:prstGeom>
          <a:solidFill>
            <a:schemeClr val="accent1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</a:t>
            </a:r>
          </a:p>
        </p:txBody>
      </p:sp>
      <p:sp>
        <p:nvSpPr>
          <p:cNvPr id="3962" name="Rectangle 3961">
            <a:extLst>
              <a:ext uri="{FF2B5EF4-FFF2-40B4-BE49-F238E27FC236}">
                <a16:creationId xmlns:a16="http://schemas.microsoft.com/office/drawing/2014/main" id="{9803BB71-3430-4D77-9C57-93EC585E3F88}"/>
              </a:ext>
            </a:extLst>
          </p:cNvPr>
          <p:cNvSpPr/>
          <p:nvPr/>
        </p:nvSpPr>
        <p:spPr>
          <a:xfrm>
            <a:off x="4844356" y="4374475"/>
            <a:ext cx="2520000" cy="432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</a:t>
            </a:r>
          </a:p>
        </p:txBody>
      </p:sp>
      <p:sp>
        <p:nvSpPr>
          <p:cNvPr id="3963" name="Rectangle 3962">
            <a:extLst>
              <a:ext uri="{FF2B5EF4-FFF2-40B4-BE49-F238E27FC236}">
                <a16:creationId xmlns:a16="http://schemas.microsoft.com/office/drawing/2014/main" id="{C782C1B8-FC90-4B36-B05E-151871B1F778}"/>
              </a:ext>
            </a:extLst>
          </p:cNvPr>
          <p:cNvSpPr/>
          <p:nvPr/>
        </p:nvSpPr>
        <p:spPr>
          <a:xfrm>
            <a:off x="8767584" y="4374475"/>
            <a:ext cx="2520000" cy="432000"/>
          </a:xfrm>
          <a:prstGeom prst="rect">
            <a:avLst/>
          </a:prstGeom>
          <a:solidFill>
            <a:schemeClr val="accent3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</a:t>
            </a:r>
          </a:p>
        </p:txBody>
      </p:sp>
      <p:sp>
        <p:nvSpPr>
          <p:cNvPr id="3964" name="Rectangle 3963">
            <a:extLst>
              <a:ext uri="{FF2B5EF4-FFF2-40B4-BE49-F238E27FC236}">
                <a16:creationId xmlns:a16="http://schemas.microsoft.com/office/drawing/2014/main" id="{F434847F-9995-429F-B6EB-FD598AF35B8F}"/>
              </a:ext>
            </a:extLst>
          </p:cNvPr>
          <p:cNvSpPr/>
          <p:nvPr/>
        </p:nvSpPr>
        <p:spPr>
          <a:xfrm>
            <a:off x="904201" y="4374475"/>
            <a:ext cx="2520000" cy="432000"/>
          </a:xfrm>
          <a:prstGeom prst="rect">
            <a:avLst/>
          </a:prstGeom>
          <a:solidFill>
            <a:schemeClr val="accent1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</a:t>
            </a:r>
          </a:p>
        </p:txBody>
      </p:sp>
      <p:sp>
        <p:nvSpPr>
          <p:cNvPr id="3965" name="Rectangle 3964">
            <a:extLst>
              <a:ext uri="{FF2B5EF4-FFF2-40B4-BE49-F238E27FC236}">
                <a16:creationId xmlns:a16="http://schemas.microsoft.com/office/drawing/2014/main" id="{543E6FDC-9752-4509-B7F2-0DE2072577FF}"/>
              </a:ext>
            </a:extLst>
          </p:cNvPr>
          <p:cNvSpPr/>
          <p:nvPr/>
        </p:nvSpPr>
        <p:spPr>
          <a:xfrm>
            <a:off x="4844356" y="4982289"/>
            <a:ext cx="2520000" cy="432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</a:t>
            </a:r>
          </a:p>
        </p:txBody>
      </p:sp>
      <p:sp>
        <p:nvSpPr>
          <p:cNvPr id="3966" name="Rectangle 3965">
            <a:extLst>
              <a:ext uri="{FF2B5EF4-FFF2-40B4-BE49-F238E27FC236}">
                <a16:creationId xmlns:a16="http://schemas.microsoft.com/office/drawing/2014/main" id="{48423BD0-9D09-481F-AF0E-B462AACA300E}"/>
              </a:ext>
            </a:extLst>
          </p:cNvPr>
          <p:cNvSpPr/>
          <p:nvPr/>
        </p:nvSpPr>
        <p:spPr>
          <a:xfrm>
            <a:off x="8766600" y="4982289"/>
            <a:ext cx="2520000" cy="432000"/>
          </a:xfrm>
          <a:prstGeom prst="rect">
            <a:avLst/>
          </a:prstGeom>
          <a:solidFill>
            <a:schemeClr val="accent3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</a:t>
            </a:r>
          </a:p>
        </p:txBody>
      </p:sp>
      <p:sp>
        <p:nvSpPr>
          <p:cNvPr id="3967" name="Rectangle 3966">
            <a:extLst>
              <a:ext uri="{FF2B5EF4-FFF2-40B4-BE49-F238E27FC236}">
                <a16:creationId xmlns:a16="http://schemas.microsoft.com/office/drawing/2014/main" id="{387B2F02-BA2F-4425-B6A5-98AEE272601E}"/>
              </a:ext>
            </a:extLst>
          </p:cNvPr>
          <p:cNvSpPr/>
          <p:nvPr/>
        </p:nvSpPr>
        <p:spPr>
          <a:xfrm>
            <a:off x="903217" y="4982289"/>
            <a:ext cx="2520000" cy="432000"/>
          </a:xfrm>
          <a:prstGeom prst="rect">
            <a:avLst/>
          </a:prstGeom>
          <a:solidFill>
            <a:schemeClr val="accent1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</a:t>
            </a:r>
          </a:p>
        </p:txBody>
      </p:sp>
      <p:sp>
        <p:nvSpPr>
          <p:cNvPr id="3968" name="Rectangle 3967">
            <a:extLst>
              <a:ext uri="{FF2B5EF4-FFF2-40B4-BE49-F238E27FC236}">
                <a16:creationId xmlns:a16="http://schemas.microsoft.com/office/drawing/2014/main" id="{E3F3001B-7843-4591-A3FC-DB00CE0E54DA}"/>
              </a:ext>
            </a:extLst>
          </p:cNvPr>
          <p:cNvSpPr/>
          <p:nvPr/>
        </p:nvSpPr>
        <p:spPr>
          <a:xfrm>
            <a:off x="4844356" y="5590103"/>
            <a:ext cx="2520000" cy="432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</a:t>
            </a:r>
          </a:p>
        </p:txBody>
      </p:sp>
      <p:sp>
        <p:nvSpPr>
          <p:cNvPr id="3969" name="Rectangle 3968">
            <a:extLst>
              <a:ext uri="{FF2B5EF4-FFF2-40B4-BE49-F238E27FC236}">
                <a16:creationId xmlns:a16="http://schemas.microsoft.com/office/drawing/2014/main" id="{5959D281-AF73-4229-9B73-9E9796A14863}"/>
              </a:ext>
            </a:extLst>
          </p:cNvPr>
          <p:cNvSpPr/>
          <p:nvPr/>
        </p:nvSpPr>
        <p:spPr>
          <a:xfrm>
            <a:off x="8765616" y="5590103"/>
            <a:ext cx="2520000" cy="432000"/>
          </a:xfrm>
          <a:prstGeom prst="rect">
            <a:avLst/>
          </a:prstGeom>
          <a:solidFill>
            <a:schemeClr val="accent3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</a:t>
            </a:r>
          </a:p>
        </p:txBody>
      </p:sp>
      <p:sp>
        <p:nvSpPr>
          <p:cNvPr id="3970" name="Rectangle 3969">
            <a:extLst>
              <a:ext uri="{FF2B5EF4-FFF2-40B4-BE49-F238E27FC236}">
                <a16:creationId xmlns:a16="http://schemas.microsoft.com/office/drawing/2014/main" id="{8BCCDBD1-6095-4D64-8EB3-783A23E95965}"/>
              </a:ext>
            </a:extLst>
          </p:cNvPr>
          <p:cNvSpPr/>
          <p:nvPr/>
        </p:nvSpPr>
        <p:spPr>
          <a:xfrm>
            <a:off x="902233" y="5590103"/>
            <a:ext cx="2520000" cy="432000"/>
          </a:xfrm>
          <a:prstGeom prst="rect">
            <a:avLst/>
          </a:prstGeom>
          <a:solidFill>
            <a:schemeClr val="accent1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</a:t>
            </a:r>
          </a:p>
        </p:txBody>
      </p:sp>
      <p:cxnSp>
        <p:nvCxnSpPr>
          <p:cNvPr id="3971" name="Straight Connector 3970">
            <a:extLst>
              <a:ext uri="{FF2B5EF4-FFF2-40B4-BE49-F238E27FC236}">
                <a16:creationId xmlns:a16="http://schemas.microsoft.com/office/drawing/2014/main" id="{74951A58-1505-45BE-975A-4DA089E7942F}"/>
              </a:ext>
            </a:extLst>
          </p:cNvPr>
          <p:cNvCxnSpPr>
            <a:cxnSpLocks/>
            <a:stCxn id="3955" idx="2"/>
            <a:endCxn id="3956" idx="0"/>
          </p:cNvCxnSpPr>
          <p:nvPr/>
        </p:nvCxnSpPr>
        <p:spPr>
          <a:xfrm>
            <a:off x="6104356" y="2169304"/>
            <a:ext cx="0" cy="484870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2" name="Straight Connector 3971">
            <a:extLst>
              <a:ext uri="{FF2B5EF4-FFF2-40B4-BE49-F238E27FC236}">
                <a16:creationId xmlns:a16="http://schemas.microsoft.com/office/drawing/2014/main" id="{B3C9DFF7-1B23-4AAB-B0D4-25C0DCB6CA3E}"/>
              </a:ext>
            </a:extLst>
          </p:cNvPr>
          <p:cNvCxnSpPr>
            <a:cxnSpLocks/>
          </p:cNvCxnSpPr>
          <p:nvPr/>
        </p:nvCxnSpPr>
        <p:spPr>
          <a:xfrm>
            <a:off x="2162234" y="3550390"/>
            <a:ext cx="7863383" cy="0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3" name="Straight Connector 3972">
            <a:extLst>
              <a:ext uri="{FF2B5EF4-FFF2-40B4-BE49-F238E27FC236}">
                <a16:creationId xmlns:a16="http://schemas.microsoft.com/office/drawing/2014/main" id="{02FD0219-6C2E-456E-90F3-D025C9B0B3B3}"/>
              </a:ext>
            </a:extLst>
          </p:cNvPr>
          <p:cNvCxnSpPr>
            <a:cxnSpLocks/>
            <a:endCxn id="3960" idx="0"/>
          </p:cNvCxnSpPr>
          <p:nvPr/>
        </p:nvCxnSpPr>
        <p:spPr>
          <a:xfrm>
            <a:off x="10028568" y="3550391"/>
            <a:ext cx="0" cy="216271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4" name="Straight Connector 3973">
            <a:extLst>
              <a:ext uri="{FF2B5EF4-FFF2-40B4-BE49-F238E27FC236}">
                <a16:creationId xmlns:a16="http://schemas.microsoft.com/office/drawing/2014/main" id="{C68ACBCE-62A6-4516-9199-BCC928C9240F}"/>
              </a:ext>
            </a:extLst>
          </p:cNvPr>
          <p:cNvCxnSpPr>
            <a:cxnSpLocks/>
            <a:endCxn id="3961" idx="0"/>
          </p:cNvCxnSpPr>
          <p:nvPr/>
        </p:nvCxnSpPr>
        <p:spPr>
          <a:xfrm>
            <a:off x="2162233" y="3550391"/>
            <a:ext cx="2952" cy="216271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5" name="Straight Connector 3974">
            <a:extLst>
              <a:ext uri="{FF2B5EF4-FFF2-40B4-BE49-F238E27FC236}">
                <a16:creationId xmlns:a16="http://schemas.microsoft.com/office/drawing/2014/main" id="{9DBCDE22-6619-421B-88A5-2C3C08186362}"/>
              </a:ext>
            </a:extLst>
          </p:cNvPr>
          <p:cNvCxnSpPr>
            <a:stCxn id="3960" idx="2"/>
            <a:endCxn id="3963" idx="0"/>
          </p:cNvCxnSpPr>
          <p:nvPr/>
        </p:nvCxnSpPr>
        <p:spPr>
          <a:xfrm flipH="1">
            <a:off x="10027584" y="4198662"/>
            <a:ext cx="984" cy="175814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6" name="Straight Connector 3975">
            <a:extLst>
              <a:ext uri="{FF2B5EF4-FFF2-40B4-BE49-F238E27FC236}">
                <a16:creationId xmlns:a16="http://schemas.microsoft.com/office/drawing/2014/main" id="{54C0517E-6631-485D-87D5-A048EBB28DF0}"/>
              </a:ext>
            </a:extLst>
          </p:cNvPr>
          <p:cNvCxnSpPr>
            <a:stCxn id="3963" idx="2"/>
            <a:endCxn id="3966" idx="0"/>
          </p:cNvCxnSpPr>
          <p:nvPr/>
        </p:nvCxnSpPr>
        <p:spPr>
          <a:xfrm flipH="1">
            <a:off x="10026600" y="4806476"/>
            <a:ext cx="984" cy="175814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7" name="Straight Connector 3976">
            <a:extLst>
              <a:ext uri="{FF2B5EF4-FFF2-40B4-BE49-F238E27FC236}">
                <a16:creationId xmlns:a16="http://schemas.microsoft.com/office/drawing/2014/main" id="{9CC4527D-7CFA-4BD2-9296-24C70E0F7F26}"/>
              </a:ext>
            </a:extLst>
          </p:cNvPr>
          <p:cNvCxnSpPr>
            <a:stCxn id="3966" idx="2"/>
            <a:endCxn id="3969" idx="0"/>
          </p:cNvCxnSpPr>
          <p:nvPr/>
        </p:nvCxnSpPr>
        <p:spPr>
          <a:xfrm flipH="1">
            <a:off x="10025616" y="5414290"/>
            <a:ext cx="984" cy="175814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8" name="Straight Connector 3977">
            <a:extLst>
              <a:ext uri="{FF2B5EF4-FFF2-40B4-BE49-F238E27FC236}">
                <a16:creationId xmlns:a16="http://schemas.microsoft.com/office/drawing/2014/main" id="{D94753A1-44E2-4D4C-8FC8-4FF8C29B4A7F}"/>
              </a:ext>
            </a:extLst>
          </p:cNvPr>
          <p:cNvCxnSpPr>
            <a:stCxn id="3959" idx="2"/>
            <a:endCxn id="3962" idx="0"/>
          </p:cNvCxnSpPr>
          <p:nvPr/>
        </p:nvCxnSpPr>
        <p:spPr>
          <a:xfrm>
            <a:off x="6104356" y="4198662"/>
            <a:ext cx="0" cy="175814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9" name="Straight Connector 3978">
            <a:extLst>
              <a:ext uri="{FF2B5EF4-FFF2-40B4-BE49-F238E27FC236}">
                <a16:creationId xmlns:a16="http://schemas.microsoft.com/office/drawing/2014/main" id="{F07BB06B-77D8-4CAA-AC66-67405EDD05EE}"/>
              </a:ext>
            </a:extLst>
          </p:cNvPr>
          <p:cNvCxnSpPr>
            <a:stCxn id="3962" idx="2"/>
            <a:endCxn id="3965" idx="0"/>
          </p:cNvCxnSpPr>
          <p:nvPr/>
        </p:nvCxnSpPr>
        <p:spPr>
          <a:xfrm>
            <a:off x="6104356" y="4806476"/>
            <a:ext cx="0" cy="175814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0" name="Straight Connector 3979">
            <a:extLst>
              <a:ext uri="{FF2B5EF4-FFF2-40B4-BE49-F238E27FC236}">
                <a16:creationId xmlns:a16="http://schemas.microsoft.com/office/drawing/2014/main" id="{899B7DEB-ECE3-42BB-97DE-6D320508DBE4}"/>
              </a:ext>
            </a:extLst>
          </p:cNvPr>
          <p:cNvCxnSpPr>
            <a:stCxn id="3965" idx="2"/>
            <a:endCxn id="3968" idx="0"/>
          </p:cNvCxnSpPr>
          <p:nvPr/>
        </p:nvCxnSpPr>
        <p:spPr>
          <a:xfrm>
            <a:off x="6104356" y="5414290"/>
            <a:ext cx="0" cy="175814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1" name="Straight Connector 3980">
            <a:extLst>
              <a:ext uri="{FF2B5EF4-FFF2-40B4-BE49-F238E27FC236}">
                <a16:creationId xmlns:a16="http://schemas.microsoft.com/office/drawing/2014/main" id="{83C64852-0F0C-4DF3-9E80-31AA237D3E56}"/>
              </a:ext>
            </a:extLst>
          </p:cNvPr>
          <p:cNvCxnSpPr>
            <a:stCxn id="3961" idx="2"/>
            <a:endCxn id="3964" idx="0"/>
          </p:cNvCxnSpPr>
          <p:nvPr/>
        </p:nvCxnSpPr>
        <p:spPr>
          <a:xfrm flipH="1">
            <a:off x="2164201" y="4198662"/>
            <a:ext cx="984" cy="175814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2" name="Straight Connector 3981">
            <a:extLst>
              <a:ext uri="{FF2B5EF4-FFF2-40B4-BE49-F238E27FC236}">
                <a16:creationId xmlns:a16="http://schemas.microsoft.com/office/drawing/2014/main" id="{44481B5E-C631-4D22-B349-10C86DEFDAAC}"/>
              </a:ext>
            </a:extLst>
          </p:cNvPr>
          <p:cNvCxnSpPr>
            <a:stCxn id="3964" idx="2"/>
            <a:endCxn id="3967" idx="0"/>
          </p:cNvCxnSpPr>
          <p:nvPr/>
        </p:nvCxnSpPr>
        <p:spPr>
          <a:xfrm flipH="1">
            <a:off x="2163217" y="4806476"/>
            <a:ext cx="984" cy="175814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3" name="Straight Connector 3982">
            <a:extLst>
              <a:ext uri="{FF2B5EF4-FFF2-40B4-BE49-F238E27FC236}">
                <a16:creationId xmlns:a16="http://schemas.microsoft.com/office/drawing/2014/main" id="{6C0A2D44-08B3-46D0-BCBB-89F1954BE098}"/>
              </a:ext>
            </a:extLst>
          </p:cNvPr>
          <p:cNvCxnSpPr>
            <a:stCxn id="3967" idx="2"/>
            <a:endCxn id="3970" idx="0"/>
          </p:cNvCxnSpPr>
          <p:nvPr/>
        </p:nvCxnSpPr>
        <p:spPr>
          <a:xfrm flipH="1">
            <a:off x="2162233" y="5414290"/>
            <a:ext cx="984" cy="175814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4" name="Straight Connector 3983">
            <a:extLst>
              <a:ext uri="{FF2B5EF4-FFF2-40B4-BE49-F238E27FC236}">
                <a16:creationId xmlns:a16="http://schemas.microsoft.com/office/drawing/2014/main" id="{643E8CD2-B5AA-4148-93A8-F67822FE3259}"/>
              </a:ext>
            </a:extLst>
          </p:cNvPr>
          <p:cNvCxnSpPr>
            <a:cxnSpLocks/>
            <a:stCxn id="3957" idx="1"/>
            <a:endCxn id="3956" idx="3"/>
          </p:cNvCxnSpPr>
          <p:nvPr/>
        </p:nvCxnSpPr>
        <p:spPr>
          <a:xfrm flipH="1">
            <a:off x="7364356" y="2870174"/>
            <a:ext cx="1412106" cy="0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5" name="Straight Connector 3984">
            <a:extLst>
              <a:ext uri="{FF2B5EF4-FFF2-40B4-BE49-F238E27FC236}">
                <a16:creationId xmlns:a16="http://schemas.microsoft.com/office/drawing/2014/main" id="{CB07F902-7E25-4FDA-86A7-6393197A20F9}"/>
              </a:ext>
            </a:extLst>
          </p:cNvPr>
          <p:cNvCxnSpPr>
            <a:cxnSpLocks/>
            <a:stCxn id="3956" idx="1"/>
            <a:endCxn id="3958" idx="3"/>
          </p:cNvCxnSpPr>
          <p:nvPr/>
        </p:nvCxnSpPr>
        <p:spPr>
          <a:xfrm flipH="1">
            <a:off x="3433080" y="2870174"/>
            <a:ext cx="1411277" cy="0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6" name="Straight Connector 20">
            <a:extLst>
              <a:ext uri="{FF2B5EF4-FFF2-40B4-BE49-F238E27FC236}">
                <a16:creationId xmlns:a16="http://schemas.microsoft.com/office/drawing/2014/main" id="{691DE7B0-CBD7-405E-8935-7B5C7FA11C30}"/>
              </a:ext>
            </a:extLst>
          </p:cNvPr>
          <p:cNvCxnSpPr>
            <a:cxnSpLocks/>
            <a:stCxn id="3956" idx="2"/>
            <a:endCxn id="3959" idx="0"/>
          </p:cNvCxnSpPr>
          <p:nvPr/>
        </p:nvCxnSpPr>
        <p:spPr>
          <a:xfrm>
            <a:off x="6104356" y="3086175"/>
            <a:ext cx="0" cy="680487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11313</TotalTime>
  <Words>52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Allppt.com</cp:lastModifiedBy>
  <cp:revision>123</cp:revision>
  <dcterms:created xsi:type="dcterms:W3CDTF">2018-02-18T19:39:47Z</dcterms:created>
  <dcterms:modified xsi:type="dcterms:W3CDTF">2020-01-03T05:09:18Z</dcterms:modified>
</cp:coreProperties>
</file>