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BFEF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-336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19C97-468D-4A27-B389-E86F2F9EF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6321AA5-0B94-4912-AA84-00CD01C5F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16FF77-B8DA-4AF0-B503-64CC78C5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92E7-9803-4969-B91C-759FC09C98D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95756B-1BDF-49DD-A7DA-B875016A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B41EBB-154A-4613-A6F2-1A7FEF18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5D23-8A32-45FF-A0D3-D1519FF9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454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34A99-EF06-451A-B9E7-0A41DD19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3BD8E96-982D-4AF5-9B03-54158AD88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777239-B31B-4F2B-86F2-47879603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92E7-9803-4969-B91C-759FC09C98D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95DBDA-00B3-4DAB-85E3-1816D260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6A9C64-6B0F-4255-B7F5-EB3F853D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5D23-8A32-45FF-A0D3-D1519FF9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096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4476BD7-661F-4EA1-93E1-3C15B0D16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27155B-0EE6-49AD-BF35-432F68452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F3A9E0-6B55-43E1-950C-1B41D79D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92E7-9803-4969-B91C-759FC09C98D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07C690-33DE-44CD-A882-0EB976F8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3107FB-F52E-466D-9732-BFA3A11B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5D23-8A32-45FF-A0D3-D1519FF9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164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641D3E-3AF9-4889-9CB1-A43389CB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0425B1-21FB-4B00-92D0-837A1B02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0B3231-05CA-414C-9174-A8715FF9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92E7-9803-4969-B91C-759FC09C98D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D75B61-7A5E-4D97-91E5-6B8C00A8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C8A36E-DEFA-49BE-AEC7-C9E2DA96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5D23-8A32-45FF-A0D3-D1519FF9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164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8CF738-E2A3-4B62-ADA2-B5BA7E94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4030CC-C410-4327-B2F7-FAE64DFD0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AAA17A-41F6-4752-B95D-9CDEC881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92E7-9803-4969-B91C-759FC09C98D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8AB238-325D-4AC3-84AA-BF832B73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785BA5-2C8C-4213-B5CE-63E57A0D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5D23-8A32-45FF-A0D3-D1519FF9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041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D7B3F6-6DBB-4DA6-A2BB-36BE7067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2F41A5-2EE2-49D5-917F-D590273CC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24E9EBD-48FD-4EE4-B45D-8E9B06BD0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131EC4-F0A6-46D3-9831-42F3BF31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92E7-9803-4969-B91C-759FC09C98D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180AD7-6613-490B-BD9C-479E8FBC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66F72C-1369-4D51-9EB0-53E26E8C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5D23-8A32-45FF-A0D3-D1519FF9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099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DA84D1-BCFF-4368-884D-16B69765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533E16-0368-4B6A-BF2F-5E05A7DD2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ABD527-9421-48D6-A2D0-BD750BAC5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8C68C5C-911E-4A27-BC38-03061B145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D62E403-ABD7-4A79-9375-DCA5B6FCE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6419819-1356-4310-8366-7EE804A4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92E7-9803-4969-B91C-759FC09C98D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C38BB6D-3B36-4988-A508-BD651834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CA6F8F3-96A0-493F-B7DE-70E54DDB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5D23-8A32-45FF-A0D3-D1519FF9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939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46E586-413C-467F-BA2A-89BB8E13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D17D25A-787B-4B62-98C7-FB809F46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92E7-9803-4969-B91C-759FC09C98D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A53AC1-9DDF-41C0-8FEA-75A40102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EFA9FE5-A857-4A53-A172-76214812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5D23-8A32-45FF-A0D3-D1519FF9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5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5520F75-CA58-4038-99C8-BF2A479A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92E7-9803-4969-B91C-759FC09C98D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1883B5-B45E-4319-A08A-6B522979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1768D6-864C-459C-98F3-CDA5F34C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5D23-8A32-45FF-A0D3-D1519FF9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956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D6597D-EF76-44AF-95A8-E896A11C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D6E23A-67A3-45FE-B144-FE07F6ADA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4D0ED3-645F-4158-B1B2-6B9C337DE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1B0E42-380F-43BA-83BD-D0EC25B9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92E7-9803-4969-B91C-759FC09C98D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4CA248-69ED-4E5B-95EC-7A7A53AF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C84AB6-261C-4AC5-9562-C3019ABB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5D23-8A32-45FF-A0D3-D1519FF9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796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92E4F6-F1E6-4750-BEF3-F460B0F3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3F60F4E-A1BF-4970-A4E4-B3681D1F9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0BBFB6-7E45-4BBE-8CF6-2EF104F50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5778F32-5816-4019-96DA-F4125D60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92E7-9803-4969-B91C-759FC09C98D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DD21BD1-68EC-4190-B374-8FFA8A41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161685-E4BE-414A-85CB-6912F890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5D23-8A32-45FF-A0D3-D1519FF9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204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194786D-ECB7-4D24-8102-6A074140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C33CB3-0A1B-45A1-92D6-4956F2E0B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736900-676C-4BD6-997B-A8114953E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92E7-9803-4969-B91C-759FC09C98DF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FDE234-3E7C-4D66-8696-318E18183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4E885D-85E8-43A9-9D05-F79DC3AFB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45D23-8A32-45FF-A0D3-D1519FF9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760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dsc clu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3" y="-210075"/>
            <a:ext cx="10716316" cy="75014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10539" y="4166483"/>
            <a:ext cx="2337684" cy="659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810539" y="4349387"/>
            <a:ext cx="242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bg1">
                    <a:lumMod val="65000"/>
                  </a:schemeClr>
                </a:solidFill>
              </a:rPr>
              <a:t>DSC AKGEC</a:t>
            </a:r>
            <a:endParaRPr lang="en-IN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480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2B93C4-C716-4330-9C92-51DF6904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436" y="273569"/>
            <a:ext cx="3687416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What is 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DSC ?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2086" y="5585791"/>
            <a:ext cx="9303026" cy="1113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</a:rPr>
              <a:t>Developer Student Club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are university based </a:t>
            </a:r>
            <a:r>
              <a:rPr lang="en-US" sz="2400" b="1" dirty="0">
                <a:solidFill>
                  <a:srgbClr val="FF0000"/>
                </a:solidFill>
              </a:rPr>
              <a:t>community groups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for students interested in Google developer technologies. </a:t>
            </a: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8565" y="2445026"/>
            <a:ext cx="35283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By joining a </a:t>
            </a:r>
            <a:r>
              <a:rPr lang="en-US" sz="2400" b="1" dirty="0">
                <a:solidFill>
                  <a:srgbClr val="FF0000"/>
                </a:solidFill>
              </a:rPr>
              <a:t>DSC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, students grow their knowledge in a peer-to-peer </a:t>
            </a:r>
            <a:r>
              <a:rPr lang="en-US" sz="2400" b="1" dirty="0">
                <a:solidFill>
                  <a:schemeClr val="accent4"/>
                </a:solidFill>
              </a:rPr>
              <a:t>learning environment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and </a:t>
            </a:r>
            <a:r>
              <a:rPr lang="en-US" sz="2400" b="1" dirty="0">
                <a:solidFill>
                  <a:schemeClr val="accent6"/>
                </a:solidFill>
              </a:rPr>
              <a:t>build solutions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for local businesses and their community.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9092" y="1375979"/>
            <a:ext cx="7992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Helping students bridge the gap between </a:t>
            </a:r>
            <a:r>
              <a:rPr lang="en-US" sz="2400" b="1" dirty="0">
                <a:solidFill>
                  <a:schemeClr val="accent4"/>
                </a:solidFill>
              </a:rPr>
              <a:t>theory</a:t>
            </a:r>
            <a:r>
              <a:rPr lang="en-US" sz="2400" dirty="0">
                <a:solidFill>
                  <a:schemeClr val="accent3"/>
                </a:solidFill>
              </a:rPr>
              <a:t> and </a:t>
            </a:r>
            <a:r>
              <a:rPr lang="en-US" sz="2400" dirty="0">
                <a:solidFill>
                  <a:schemeClr val="accent6"/>
                </a:solidFill>
              </a:rPr>
              <a:t>practice</a:t>
            </a:r>
          </a:p>
        </p:txBody>
      </p:sp>
      <p:pic>
        <p:nvPicPr>
          <p:cNvPr id="10" name="Picture 9" descr="dsc.jpg"/>
          <p:cNvPicPr>
            <a:picLocks noChangeAspect="1"/>
          </p:cNvPicPr>
          <p:nvPr/>
        </p:nvPicPr>
        <p:blipFill>
          <a:blip r:embed="rId2"/>
          <a:srcRect l="2126" t="25942" r="2222" b="25797"/>
          <a:stretch>
            <a:fillRect/>
          </a:stretch>
        </p:blipFill>
        <p:spPr>
          <a:xfrm>
            <a:off x="3756991" y="2673625"/>
            <a:ext cx="4462669" cy="22839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F3FE47-7940-4391-8A1B-E7A51D6D4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2206487"/>
            <a:ext cx="3816626" cy="33793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Developer </a:t>
            </a:r>
            <a:r>
              <a:rPr lang="en-US" b="1" dirty="0">
                <a:solidFill>
                  <a:srgbClr val="FF0000"/>
                </a:solidFill>
              </a:rPr>
              <a:t>Student Club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is </a:t>
            </a:r>
            <a:r>
              <a:rPr lang="en-US" dirty="0">
                <a:solidFill>
                  <a:schemeClr val="accent3"/>
                </a:solidFill>
              </a:rPr>
              <a:t>an initiative taken by </a:t>
            </a:r>
            <a:r>
              <a:rPr lang="en-US" b="1" dirty="0">
                <a:solidFill>
                  <a:schemeClr val="accent5"/>
                </a:solidFill>
              </a:rPr>
              <a:t>Google </a:t>
            </a:r>
            <a:r>
              <a:rPr lang="en-US" b="1" dirty="0" smtClean="0">
                <a:solidFill>
                  <a:schemeClr val="accent5"/>
                </a:solidFill>
              </a:rPr>
              <a:t>Developers. </a:t>
            </a:r>
            <a:endParaRPr lang="en-US" b="1" dirty="0" smtClean="0">
              <a:solidFill>
                <a:schemeClr val="accent5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2600" dirty="0" smtClean="0">
              <a:solidFill>
                <a:schemeClr val="accent3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accent3"/>
                </a:solidFill>
              </a:rPr>
              <a:t>When </a:t>
            </a:r>
            <a:r>
              <a:rPr lang="en-US" sz="2600" dirty="0" smtClean="0">
                <a:solidFill>
                  <a:schemeClr val="accent3"/>
                </a:solidFill>
              </a:rPr>
              <a:t>you join </a:t>
            </a:r>
            <a:r>
              <a:rPr lang="en-US" sz="2600" b="1" dirty="0" smtClean="0">
                <a:solidFill>
                  <a:srgbClr val="00B050"/>
                </a:solidFill>
              </a:rPr>
              <a:t>our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 </a:t>
            </a:r>
            <a:r>
              <a:rPr lang="en-US" sz="2600" b="1" dirty="0" smtClean="0">
                <a:solidFill>
                  <a:srgbClr val="00B050"/>
                </a:solidFill>
              </a:rPr>
              <a:t>programs</a:t>
            </a:r>
            <a:r>
              <a:rPr lang="en-US" sz="2600" dirty="0" smtClean="0">
                <a:solidFill>
                  <a:schemeClr val="accent3"/>
                </a:solidFill>
              </a:rPr>
              <a:t>, you’re </a:t>
            </a:r>
            <a:r>
              <a:rPr lang="en-US" sz="2600" b="1" dirty="0" smtClean="0">
                <a:solidFill>
                  <a:schemeClr val="accent4"/>
                </a:solidFill>
              </a:rPr>
              <a:t>joining a community</a:t>
            </a:r>
            <a:endParaRPr lang="en-IN" sz="2600" b="1" dirty="0" smtClean="0">
              <a:solidFill>
                <a:schemeClr val="accent4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sz="2200" b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32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2129A2-B409-4437-BBBC-004A2A04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922" y="390446"/>
            <a:ext cx="3434963" cy="877749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DSC 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GLOBAL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B4E608B-B887-4843-8B71-3BA85E3F8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63" y="2037535"/>
            <a:ext cx="10659963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6608" y="1364052"/>
            <a:ext cx="851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accent3"/>
                </a:solidFill>
              </a:rPr>
              <a:t>DSC covers </a:t>
            </a:r>
            <a:r>
              <a:rPr lang="en-IN" sz="2400" b="1" dirty="0" smtClean="0">
                <a:solidFill>
                  <a:schemeClr val="accent4"/>
                </a:solidFill>
              </a:rPr>
              <a:t>195 Countries </a:t>
            </a:r>
            <a:r>
              <a:rPr lang="en-IN" sz="2400" dirty="0" smtClean="0">
                <a:solidFill>
                  <a:schemeClr val="accent3"/>
                </a:solidFill>
              </a:rPr>
              <a:t>and over </a:t>
            </a:r>
            <a:r>
              <a:rPr lang="en-IN" sz="2400" b="1" dirty="0" smtClean="0">
                <a:solidFill>
                  <a:schemeClr val="accent6"/>
                </a:solidFill>
              </a:rPr>
              <a:t>700 universities  </a:t>
            </a:r>
            <a:r>
              <a:rPr lang="en-IN" sz="2400" dirty="0" smtClean="0">
                <a:solidFill>
                  <a:schemeClr val="accent3"/>
                </a:solidFill>
              </a:rPr>
              <a:t>all over globe.</a:t>
            </a:r>
            <a:endParaRPr lang="en-IN" sz="2400" dirty="0">
              <a:solidFill>
                <a:schemeClr val="accent3"/>
              </a:solidFill>
            </a:endParaRPr>
          </a:p>
        </p:txBody>
      </p:sp>
      <p:pic>
        <p:nvPicPr>
          <p:cNvPr id="6" name="Picture 2" descr="Image result for dsc akgec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208" t="25130" r="9662" b="20608"/>
          <a:stretch/>
        </p:blipFill>
        <p:spPr bwMode="auto">
          <a:xfrm>
            <a:off x="329980" y="284256"/>
            <a:ext cx="1369611" cy="9891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671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86" y="506897"/>
            <a:ext cx="3250096" cy="1063486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DSC AKGEC 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" y="2054158"/>
            <a:ext cx="7229199" cy="18419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accent3"/>
                </a:solidFill>
              </a:rPr>
              <a:t>DSC-AKGEC </a:t>
            </a:r>
            <a:r>
              <a:rPr lang="en-US" sz="2400" dirty="0">
                <a:solidFill>
                  <a:schemeClr val="accent3"/>
                </a:solidFill>
              </a:rPr>
              <a:t>is divided into four </a:t>
            </a:r>
            <a:r>
              <a:rPr lang="en-US" sz="2400" dirty="0" smtClean="0">
                <a:solidFill>
                  <a:schemeClr val="accent3"/>
                </a:solidFill>
              </a:rPr>
              <a:t>core domains </a:t>
            </a:r>
            <a:r>
              <a:rPr lang="en-US" sz="2400" dirty="0">
                <a:solidFill>
                  <a:schemeClr val="accent3"/>
                </a:solidFill>
              </a:rPr>
              <a:t>which include </a:t>
            </a:r>
            <a:r>
              <a:rPr lang="en-US" sz="2400" b="1" dirty="0" smtClean="0">
                <a:solidFill>
                  <a:srgbClr val="FF0000"/>
                </a:solidFill>
              </a:rPr>
              <a:t>App development</a:t>
            </a:r>
            <a:r>
              <a:rPr lang="en-US" sz="2400" dirty="0" smtClean="0">
                <a:solidFill>
                  <a:schemeClr val="accent6"/>
                </a:solidFill>
              </a:rPr>
              <a:t>, </a:t>
            </a:r>
            <a:r>
              <a:rPr lang="en-US" sz="2400" b="1" dirty="0" smtClean="0">
                <a:solidFill>
                  <a:schemeClr val="accent4"/>
                </a:solidFill>
              </a:rPr>
              <a:t>Machine Learning</a:t>
            </a:r>
            <a:r>
              <a:rPr lang="en-US" sz="2400" dirty="0" smtClean="0">
                <a:solidFill>
                  <a:schemeClr val="accent6"/>
                </a:solidFill>
              </a:rPr>
              <a:t>, </a:t>
            </a:r>
            <a:r>
              <a:rPr lang="en-US" sz="2400" b="1" dirty="0" smtClean="0">
                <a:solidFill>
                  <a:schemeClr val="accent5"/>
                </a:solidFill>
              </a:rPr>
              <a:t>Web </a:t>
            </a:r>
            <a:r>
              <a:rPr lang="en-US" sz="2400" b="1" dirty="0">
                <a:solidFill>
                  <a:schemeClr val="accent5"/>
                </a:solidFill>
              </a:rPr>
              <a:t>development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smtClean="0">
                <a:solidFill>
                  <a:schemeClr val="accent3"/>
                </a:solidFill>
              </a:rPr>
              <a:t>and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</a:rPr>
              <a:t>Managerial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>
                <a:solidFill>
                  <a:schemeClr val="accent3"/>
                </a:solidFill>
              </a:rPr>
              <a:t>domains. </a:t>
            </a:r>
          </a:p>
          <a:p>
            <a:endParaRPr lang="en-US" sz="2400" dirty="0" smtClean="0">
              <a:solidFill>
                <a:schemeClr val="accent3"/>
              </a:solidFill>
            </a:endParaRPr>
          </a:p>
        </p:txBody>
      </p:sp>
      <p:sp>
        <p:nvSpPr>
          <p:cNvPr id="6" name="AutoShape 6" descr="Image result for what is the goal of developer student club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2" descr="Image result for dsc akgec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208" t="25130" r="9662" b="20608"/>
          <a:stretch/>
        </p:blipFill>
        <p:spPr bwMode="auto">
          <a:xfrm>
            <a:off x="329980" y="284256"/>
            <a:ext cx="1369611" cy="9891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9" descr="Image result for dsc club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223" y="1202636"/>
            <a:ext cx="3445838" cy="243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Image result for dsc club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885" t="7046" r="4450" b="24645"/>
          <a:stretch/>
        </p:blipFill>
        <p:spPr bwMode="auto">
          <a:xfrm>
            <a:off x="745436" y="3477167"/>
            <a:ext cx="3802034" cy="24067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880113" y="4124740"/>
            <a:ext cx="70667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We have a core team of </a:t>
            </a:r>
            <a:r>
              <a:rPr lang="en-US" sz="2400" b="1" dirty="0">
                <a:solidFill>
                  <a:srgbClr val="FF0000"/>
                </a:solidFill>
              </a:rPr>
              <a:t>32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developers</a:t>
            </a:r>
            <a:r>
              <a:rPr lang="en-US" sz="2400" dirty="0">
                <a:solidFill>
                  <a:schemeClr val="accent3"/>
                </a:solidFill>
              </a:rPr>
              <a:t> in total who are being led under the guidance of </a:t>
            </a:r>
            <a:r>
              <a:rPr lang="en-US" sz="2400" b="1" dirty="0" err="1" smtClean="0">
                <a:solidFill>
                  <a:srgbClr val="00B0F0"/>
                </a:solidFill>
              </a:rPr>
              <a:t>Shikha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</a:rPr>
              <a:t>Baliyan</a:t>
            </a:r>
            <a:r>
              <a:rPr lang="en-US" sz="2400" b="1" dirty="0" smtClean="0">
                <a:solidFill>
                  <a:srgbClr val="00B0F0"/>
                </a:solidFill>
              </a:rPr>
              <a:t> Ma’am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3"/>
                </a:solidFill>
              </a:rPr>
              <a:t>(the faculty coordinator of DSC) and </a:t>
            </a:r>
            <a:r>
              <a:rPr lang="en-US" sz="2400" b="1" dirty="0">
                <a:solidFill>
                  <a:srgbClr val="00B0F0"/>
                </a:solidFill>
              </a:rPr>
              <a:t>Rohan Asthana</a:t>
            </a:r>
            <a:r>
              <a:rPr lang="en-US" sz="2400" dirty="0">
                <a:solidFill>
                  <a:schemeClr val="accent3"/>
                </a:solidFill>
              </a:rPr>
              <a:t> (4th year lead of DSC).</a:t>
            </a:r>
          </a:p>
          <a:p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18366" y="6168137"/>
            <a:ext cx="6448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We are associated with </a:t>
            </a:r>
            <a:r>
              <a:rPr lang="en-US" sz="2400" b="1" dirty="0">
                <a:solidFill>
                  <a:srgbClr val="00B050"/>
                </a:solidFill>
              </a:rPr>
              <a:t>TIFAC-core</a:t>
            </a:r>
            <a:r>
              <a:rPr lang="en-US" sz="2400" b="1" dirty="0">
                <a:solidFill>
                  <a:schemeClr val="accent3"/>
                </a:solidFill>
              </a:rPr>
              <a:t> of our college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  <a:endParaRPr lang="en-IN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29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5408" y="218661"/>
            <a:ext cx="4164495" cy="92433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DSC-AKGEC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Vision</a:t>
            </a:r>
            <a:endParaRPr lang="en-IN" dirty="0">
              <a:latin typeface="+mn-lt"/>
            </a:endParaRPr>
          </a:p>
        </p:txBody>
      </p:sp>
      <p:pic>
        <p:nvPicPr>
          <p:cNvPr id="1026" name="Picture 2" descr="Image result for what is the goal of developer student clu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58" y="1534560"/>
            <a:ext cx="4882183" cy="26696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dsc cl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660" y="4546116"/>
            <a:ext cx="4101077" cy="19770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13783" y="1451112"/>
            <a:ext cx="58740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Dsc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Akgec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focuses on </a:t>
            </a:r>
            <a:r>
              <a:rPr lang="en-US" sz="2400" b="1" dirty="0" smtClean="0">
                <a:solidFill>
                  <a:srgbClr val="FFC000"/>
                </a:solidFill>
              </a:rPr>
              <a:t>nurturing students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in such a way that they become ready to face the </a:t>
            </a:r>
            <a:r>
              <a:rPr lang="en-US" sz="2400" b="1" dirty="0" smtClean="0">
                <a:solidFill>
                  <a:srgbClr val="00B050"/>
                </a:solidFill>
              </a:rPr>
              <a:t>corporate world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Specifically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aimed for university students to help them build their </a:t>
            </a:r>
            <a:r>
              <a:rPr lang="en-US" sz="2400" b="1" dirty="0">
                <a:solidFill>
                  <a:schemeClr val="accent6"/>
                </a:solidFill>
              </a:rPr>
              <a:t>mobile</a:t>
            </a:r>
            <a:r>
              <a:rPr lang="en-US" sz="2400" b="1" dirty="0">
                <a:solidFill>
                  <a:schemeClr val="accent2"/>
                </a:solidFill>
              </a:rPr>
              <a:t>, </a:t>
            </a:r>
            <a:r>
              <a:rPr lang="en-US" sz="2400" b="1" dirty="0">
                <a:solidFill>
                  <a:srgbClr val="FF0000"/>
                </a:solidFill>
              </a:rPr>
              <a:t>web</a:t>
            </a:r>
            <a:r>
              <a:rPr lang="en-US" sz="2400" b="1" dirty="0">
                <a:solidFill>
                  <a:schemeClr val="accent2"/>
                </a:solidFill>
              </a:rPr>
              <a:t>, </a:t>
            </a:r>
            <a:r>
              <a:rPr lang="en-US" sz="2400" b="1" dirty="0">
                <a:solidFill>
                  <a:srgbClr val="00B0F0"/>
                </a:solidFill>
              </a:rPr>
              <a:t>machine learning</a:t>
            </a:r>
            <a:r>
              <a:rPr lang="en-US" sz="2400" b="1" dirty="0">
                <a:solidFill>
                  <a:schemeClr val="accent2"/>
                </a:solidFill>
              </a:rPr>
              <a:t>, </a:t>
            </a:r>
            <a:r>
              <a:rPr lang="en-US" sz="2400" b="1" dirty="0">
                <a:solidFill>
                  <a:schemeClr val="accent4"/>
                </a:solidFill>
              </a:rPr>
              <a:t>cloud service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skills.</a:t>
            </a:r>
            <a:endParaRPr lang="en-IN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2" descr="Image result for dsc akgec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208" t="25130" r="9662" b="20608"/>
          <a:stretch/>
        </p:blipFill>
        <p:spPr bwMode="auto">
          <a:xfrm>
            <a:off x="248777" y="145108"/>
            <a:ext cx="1244081" cy="8985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6347" y="4860235"/>
            <a:ext cx="576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Ample of </a:t>
            </a:r>
            <a:r>
              <a:rPr lang="en-US" sz="2400" b="1" dirty="0" smtClean="0">
                <a:solidFill>
                  <a:srgbClr val="00B0F0"/>
                </a:solidFill>
              </a:rPr>
              <a:t>opportunities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are provided to the members of DSC that helps in </a:t>
            </a:r>
            <a:r>
              <a:rPr lang="en-US" sz="2400" b="1" dirty="0" smtClean="0">
                <a:solidFill>
                  <a:srgbClr val="FF0000"/>
                </a:solidFill>
              </a:rPr>
              <a:t>enhancing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their </a:t>
            </a:r>
            <a:r>
              <a:rPr lang="en-US" sz="2400" b="1" dirty="0" smtClean="0">
                <a:solidFill>
                  <a:srgbClr val="FF0000"/>
                </a:solidFill>
              </a:rPr>
              <a:t>skills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at last, </a:t>
            </a:r>
            <a:r>
              <a:rPr lang="en-US" sz="2400" b="1" dirty="0" smtClean="0">
                <a:solidFill>
                  <a:srgbClr val="00B050"/>
                </a:solidFill>
              </a:rPr>
              <a:t>achieving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their dream job.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70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231</Words>
  <Application>Microsoft Office PowerPoint</Application>
  <PresentationFormat>Custom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What is DSC ?</vt:lpstr>
      <vt:lpstr>DSC GLOBAL</vt:lpstr>
      <vt:lpstr>DSC AKGEC </vt:lpstr>
      <vt:lpstr>DSC-AKGEC Vision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Vishesh kushwaha</dc:creator>
  <cp:lastModifiedBy>Himani Chauhan</cp:lastModifiedBy>
  <cp:revision>31</cp:revision>
  <dcterms:created xsi:type="dcterms:W3CDTF">2020-03-20T09:14:14Z</dcterms:created>
  <dcterms:modified xsi:type="dcterms:W3CDTF">2020-03-20T13:31:30Z</dcterms:modified>
</cp:coreProperties>
</file>