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70" r:id="rId10"/>
    <p:sldId id="269" r:id="rId11"/>
    <p:sldId id="263" r:id="rId12"/>
    <p:sldId id="264" r:id="rId13"/>
    <p:sldId id="265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22-Oct-19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22-Oct-19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22-Oct-19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978B6-7C23-9142-83F4-5E1AD22853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/>
              <a:t>Multiplexer and </a:t>
            </a:r>
            <a:br>
              <a:rPr lang="en-US" u="sng"/>
            </a:br>
            <a:r>
              <a:rPr lang="en-US" u="sng"/>
              <a:t>de-multiplexer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EB638FD-A508-4D46-A120-4DB8A47F4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by:- </a:t>
            </a:r>
            <a:r>
              <a:rPr lang="en-GB" dirty="0" smtClean="0"/>
              <a:t>LAKSHYA SHARMA</a:t>
            </a:r>
            <a:r>
              <a:rPr lang="en-US" dirty="0" smtClean="0"/>
              <a:t> </a:t>
            </a:r>
            <a:r>
              <a:rPr lang="en-US" dirty="0"/>
              <a:t>(1802731</a:t>
            </a:r>
            <a:r>
              <a:rPr lang="en-GB" dirty="0" smtClean="0"/>
              <a:t>083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6163E1-B04A-8240-A31E-AEA07E81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Simulation waveform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2A8B47FC-19E6-AB4F-A31A-7467E85B1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172" y="2097088"/>
            <a:ext cx="10305336" cy="423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62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786503-9C0F-4C49-96AE-97C49599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of multiplexer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18FF42-A892-1041-A656-3789DA169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Multiplexer are used in various fields where multiple data need to be transmitted using a single line.</a:t>
            </a:r>
          </a:p>
          <a:p>
            <a:r>
              <a:rPr lang="en-US" dirty="0"/>
              <a:t> Following are some of the applications of multiplexers</a:t>
            </a:r>
          </a:p>
          <a:p>
            <a:r>
              <a:rPr lang="en-US" dirty="0"/>
              <a:t>Communication system</a:t>
            </a:r>
          </a:p>
          <a:p>
            <a:r>
              <a:rPr lang="en-US" dirty="0"/>
              <a:t>Telephone network</a:t>
            </a:r>
          </a:p>
          <a:p>
            <a:r>
              <a:rPr lang="en-US" dirty="0"/>
              <a:t>Computer </a:t>
            </a:r>
            <a:r>
              <a:rPr lang="en-US" dirty="0" smtClean="0"/>
              <a:t>memory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5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E250BA-BC65-5F43-AFC1-57CD9260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De-multiplexer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A27F6814-C0F4-884E-B691-79A8B740C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4133" y="2097088"/>
            <a:ext cx="2583278" cy="35417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E2225A3-A0BE-EE40-AEB7-693758F5363C}"/>
              </a:ext>
            </a:extLst>
          </p:cNvPr>
          <p:cNvSpPr txBox="1"/>
          <p:nvPr/>
        </p:nvSpPr>
        <p:spPr>
          <a:xfrm>
            <a:off x="1141413" y="2691581"/>
            <a:ext cx="72131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De-multiplexer means </a:t>
            </a:r>
            <a:r>
              <a:rPr lang="en-US" dirty="0" smtClean="0"/>
              <a:t>one to </a:t>
            </a:r>
            <a:r>
              <a:rPr lang="en-US" dirty="0"/>
              <a:t>many. A de-multiplexer is a circuit with one input </a:t>
            </a:r>
            <a:r>
              <a:rPr lang="en-US" dirty="0" smtClean="0"/>
              <a:t>and many </a:t>
            </a:r>
            <a:r>
              <a:rPr lang="en-US" dirty="0"/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applying control </a:t>
            </a:r>
            <a:r>
              <a:rPr lang="en-US" dirty="0" err="1"/>
              <a:t>signal,we</a:t>
            </a:r>
            <a:r>
              <a:rPr lang="en-US" dirty="0"/>
              <a:t> can steer any input to the output. Few types of </a:t>
            </a:r>
            <a:r>
              <a:rPr lang="en-US" dirty="0" err="1"/>
              <a:t>demultiplexer</a:t>
            </a:r>
            <a:r>
              <a:rPr lang="en-US" dirty="0"/>
              <a:t> are 1-to 2. 1-to-4.1-to-8 and 1-to 16 </a:t>
            </a:r>
            <a:r>
              <a:rPr lang="en-US" dirty="0" err="1"/>
              <a:t>demultiplexer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5875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38CFCD-5CC8-3343-9278-A4324AD1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1-to-4 de-multiplexer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7E29E86A-2E6C-E443-96D0-AD7914615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333" y="2249488"/>
            <a:ext cx="6794160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35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DE-MULTIPLEXER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DE-MULTIPLEXER is used to connect a single source to multiple destinations. The main application area of de-mux is communication system where mux is used.</a:t>
            </a:r>
          </a:p>
          <a:p>
            <a:r>
              <a:rPr lang="en-US" dirty="0" smtClean="0"/>
              <a:t>Communication systems</a:t>
            </a:r>
          </a:p>
          <a:p>
            <a:r>
              <a:rPr lang="en-US" dirty="0" smtClean="0"/>
              <a:t>ALU</a:t>
            </a:r>
          </a:p>
          <a:p>
            <a:r>
              <a:rPr lang="en-US" dirty="0" smtClean="0"/>
              <a:t>Serial to parallel converter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0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896600" y="1676398"/>
            <a:ext cx="150810" cy="152401"/>
          </a:xfrm>
        </p:spPr>
        <p:txBody>
          <a:bodyPr>
            <a:normAutofit fontScale="90000"/>
          </a:bodyPr>
          <a:lstStyle/>
          <a:p>
            <a:r>
              <a:rPr lang="en-US" sz="900" dirty="0" smtClean="0"/>
              <a:t> </a:t>
            </a:r>
            <a:endParaRPr lang="en-US" sz="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3886200"/>
            <a:ext cx="9905999" cy="1905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/>
              <a:t>THANKYOU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788244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C43B62-4781-AE45-9BE2-68E4E886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Multiplexer and De-Multiplexer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6CBD04-4071-7E47-B62F-584A316C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multiplexer is a circuit that accept many input </a:t>
            </a:r>
            <a:r>
              <a:rPr lang="en-US" dirty="0" smtClean="0"/>
              <a:t>but give </a:t>
            </a:r>
            <a:r>
              <a:rPr lang="en-US" dirty="0"/>
              <a:t>only one output</a:t>
            </a:r>
          </a:p>
          <a:p>
            <a:r>
              <a:rPr lang="en-US" dirty="0"/>
              <a:t>A de-multiplexer function exactly in the reverse of </a:t>
            </a:r>
            <a:r>
              <a:rPr lang="en-US" dirty="0" smtClean="0"/>
              <a:t>a multiplexer</a:t>
            </a:r>
            <a:r>
              <a:rPr lang="en-US" dirty="0"/>
              <a:t>, that is a de-multiplexer accepts only </a:t>
            </a:r>
            <a:r>
              <a:rPr lang="en-US" dirty="0" smtClean="0"/>
              <a:t>one input </a:t>
            </a:r>
            <a:r>
              <a:rPr lang="en-US" dirty="0"/>
              <a:t>and gives many outputs</a:t>
            </a:r>
          </a:p>
          <a:p>
            <a:r>
              <a:rPr lang="en-US" dirty="0"/>
              <a:t>Generally multiplexer and de-multiplexer are </a:t>
            </a:r>
            <a:r>
              <a:rPr lang="en-US" dirty="0" smtClean="0"/>
              <a:t>used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28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5A1CF6-5774-7846-9B7C-3156D309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Multiplexer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FD99E5-E34F-AA4D-9A84-1B3C26571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Multiplexer means many into one. A multiplexer</a:t>
            </a:r>
            <a:r>
              <a:rPr lang="en-GB" dirty="0"/>
              <a:t> </a:t>
            </a:r>
            <a:r>
              <a:rPr lang="en-US" dirty="0"/>
              <a:t>is a circuit used to select and route any one of</a:t>
            </a:r>
            <a:r>
              <a:rPr lang="en-GB" dirty="0"/>
              <a:t> </a:t>
            </a:r>
            <a:r>
              <a:rPr lang="en-US" dirty="0"/>
              <a:t>the </a:t>
            </a:r>
            <a:r>
              <a:rPr lang="en-US" dirty="0" smtClean="0"/>
              <a:t>SEVERAL</a:t>
            </a:r>
            <a:r>
              <a:rPr lang="en-US" dirty="0" smtClean="0"/>
              <a:t> </a:t>
            </a:r>
            <a:r>
              <a:rPr lang="en-US" dirty="0"/>
              <a:t>input signals to a </a:t>
            </a:r>
            <a:r>
              <a:rPr lang="en-US" dirty="0" smtClean="0"/>
              <a:t>SINGLE signal </a:t>
            </a:r>
            <a:r>
              <a:rPr lang="en-GB" dirty="0"/>
              <a:t>output.</a:t>
            </a:r>
            <a:endParaRPr lang="en-US" dirty="0"/>
          </a:p>
          <a:p>
            <a:r>
              <a:rPr lang="en-US" dirty="0"/>
              <a:t>An simple example of a non electronic circuit of</a:t>
            </a:r>
            <a:r>
              <a:rPr lang="en-GB" dirty="0"/>
              <a:t> </a:t>
            </a:r>
            <a:r>
              <a:rPr lang="en-US" dirty="0"/>
              <a:t>a multiplexer is a single pole multi position</a:t>
            </a:r>
            <a:r>
              <a:rPr lang="en-GB" dirty="0"/>
              <a:t> switch.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13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2A1D09-4826-4244-8DF4-9B83E55E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Multiplexers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B0E04F-DC99-8F48-B45B-5C8EFF80E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Multi-position switches are</a:t>
            </a:r>
            <a:r>
              <a:rPr lang="en-GB"/>
              <a:t> </a:t>
            </a:r>
            <a:r>
              <a:rPr lang="en-US"/>
              <a:t>widely used in many </a:t>
            </a:r>
          </a:p>
          <a:p>
            <a:pPr marL="0" indent="0">
              <a:buNone/>
            </a:pPr>
            <a:r>
              <a:rPr lang="en-US"/>
              <a:t>electronicss circuits.</a:t>
            </a:r>
          </a:p>
          <a:p>
            <a:r>
              <a:rPr lang="en-US"/>
              <a:t>However circuits that operate</a:t>
            </a:r>
            <a:r>
              <a:rPr lang="en-GB"/>
              <a:t> </a:t>
            </a:r>
            <a:r>
              <a:rPr lang="en-US"/>
              <a:t>at high speed require </a:t>
            </a:r>
          </a:p>
          <a:p>
            <a:pPr marL="0" indent="0">
              <a:buNone/>
            </a:pPr>
            <a:r>
              <a:rPr lang="en-US"/>
              <a:t>The</a:t>
            </a:r>
            <a:r>
              <a:rPr lang="en-GB"/>
              <a:t> </a:t>
            </a:r>
            <a:r>
              <a:rPr lang="en-US"/>
              <a:t>multiplexer to be automaticallyselected.</a:t>
            </a:r>
          </a:p>
          <a:p>
            <a:r>
              <a:rPr lang="en-US"/>
              <a:t> A mechanical switch cannot</a:t>
            </a:r>
            <a:r>
              <a:rPr lang="en-GB"/>
              <a:t> </a:t>
            </a:r>
            <a:r>
              <a:rPr lang="en-US"/>
              <a:t>perform this task</a:t>
            </a:r>
          </a:p>
          <a:p>
            <a:pPr marL="0" indent="0">
              <a:buNone/>
            </a:pPr>
            <a:r>
              <a:rPr lang="en-US"/>
              <a:t> satisfactorily.Therefore, multiplexer used to</a:t>
            </a:r>
            <a:r>
              <a:rPr lang="en-GB"/>
              <a:t> perform</a:t>
            </a:r>
            <a:endParaRPr lang="en-US"/>
          </a:p>
          <a:p>
            <a:pPr marL="0" indent="0">
              <a:buNone/>
            </a:pPr>
            <a:r>
              <a:rPr lang="en-US"/>
              <a:t> high speed switching</a:t>
            </a:r>
            <a:r>
              <a:rPr lang="en-GB"/>
              <a:t> </a:t>
            </a:r>
            <a:r>
              <a:rPr lang="en-US"/>
              <a:t>are constructed of electronic components.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3A24CC71-ADE7-E34F-8E99-83ADAAB06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589" y="2322778"/>
            <a:ext cx="3427192" cy="349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13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7C8381-6B59-C24F-9F5F-450992B3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multiplexer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269359-F05D-4649-8350-41D4CCA45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Multiplexer handle two type of data that is </a:t>
            </a:r>
            <a:r>
              <a:rPr lang="en-US" dirty="0" smtClean="0"/>
              <a:t>analog and </a:t>
            </a:r>
            <a:r>
              <a:rPr lang="en-US" dirty="0"/>
              <a:t>digital. For analog application, </a:t>
            </a:r>
            <a:r>
              <a:rPr lang="en-US" dirty="0" smtClean="0"/>
              <a:t>multiplexer are </a:t>
            </a:r>
            <a:r>
              <a:rPr lang="en-US" dirty="0"/>
              <a:t>built of relays and transistor switches. </a:t>
            </a:r>
            <a:r>
              <a:rPr lang="en-US" dirty="0" smtClean="0"/>
              <a:t>For digital </a:t>
            </a:r>
            <a:r>
              <a:rPr lang="en-US" dirty="0"/>
              <a:t>application, they are built from </a:t>
            </a:r>
            <a:r>
              <a:rPr lang="en-US" dirty="0" smtClean="0"/>
              <a:t>standard logic </a:t>
            </a:r>
            <a:r>
              <a:rPr lang="en-US" dirty="0"/>
              <a:t>gates.</a:t>
            </a:r>
          </a:p>
          <a:p>
            <a:r>
              <a:rPr lang="en-US" dirty="0"/>
              <a:t>The multiplexer used for digital applications, </a:t>
            </a:r>
            <a:r>
              <a:rPr lang="en-US" dirty="0" smtClean="0"/>
              <a:t>also called </a:t>
            </a:r>
            <a:r>
              <a:rPr lang="en-US" dirty="0"/>
              <a:t>digital multiplexer, is a circuit with </a:t>
            </a:r>
            <a:r>
              <a:rPr lang="en-US" dirty="0" smtClean="0"/>
              <a:t>many input </a:t>
            </a:r>
            <a:r>
              <a:rPr lang="en-US" dirty="0"/>
              <a:t>but only one output. By applying </a:t>
            </a:r>
            <a:r>
              <a:rPr lang="en-US" dirty="0" smtClean="0"/>
              <a:t>control signals</a:t>
            </a:r>
            <a:r>
              <a:rPr lang="en-US" dirty="0"/>
              <a:t>, we can steer any input to the output. </a:t>
            </a:r>
            <a:r>
              <a:rPr lang="en-US" dirty="0" smtClean="0"/>
              <a:t>Few types </a:t>
            </a:r>
            <a:r>
              <a:rPr lang="en-US" dirty="0"/>
              <a:t>of multiplexer are 2-to-1, 4-to-1, 8-to-1, </a:t>
            </a:r>
            <a:r>
              <a:rPr lang="en-US" dirty="0" smtClean="0"/>
              <a:t>16-to-1 </a:t>
            </a:r>
            <a:r>
              <a:rPr lang="en-US" dirty="0"/>
              <a:t>multiplexer.</a:t>
            </a:r>
          </a:p>
        </p:txBody>
      </p:sp>
    </p:spTree>
    <p:extLst>
      <p:ext uri="{BB962C8B-B14F-4D97-AF65-F5344CB8AC3E}">
        <p14:creationId xmlns:p14="http://schemas.microsoft.com/office/powerpoint/2010/main" val="469905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12AAA2-3846-CF4D-84ED-D264FE6B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4-to-1 multiplexer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20E108E6-2427-9B43-AE6E-BD3FF813C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5819" y="2343421"/>
            <a:ext cx="2297516" cy="2769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20D77C1-47CE-C341-9CF2-B2D7628F5911}"/>
              </a:ext>
            </a:extLst>
          </p:cNvPr>
          <p:cNvSpPr txBox="1"/>
          <p:nvPr/>
        </p:nvSpPr>
        <p:spPr>
          <a:xfrm>
            <a:off x="1141413" y="2490195"/>
            <a:ext cx="70264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4-to-1 multiplexer has 4input bit, 2 control bits, and 1output bit. The four input bits</a:t>
            </a:r>
            <a:r>
              <a:rPr lang="en-GB"/>
              <a:t>tare l</a:t>
            </a:r>
            <a:r>
              <a:rPr lang="en-US"/>
              <a:t>0,</a:t>
            </a:r>
            <a:r>
              <a:rPr lang="en-GB"/>
              <a:t>l</a:t>
            </a:r>
            <a:r>
              <a:rPr lang="en-US"/>
              <a:t>1,</a:t>
            </a:r>
            <a:r>
              <a:rPr lang="en-GB"/>
              <a:t>l</a:t>
            </a:r>
            <a:r>
              <a:rPr lang="en-US"/>
              <a:t>2 and </a:t>
            </a:r>
            <a:r>
              <a:rPr lang="en-GB"/>
              <a:t>l</a:t>
            </a:r>
            <a:r>
              <a:rPr lang="en-US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only one of this is transmitted </a:t>
            </a:r>
            <a:r>
              <a:rPr lang="en-GB"/>
              <a:t>t</a:t>
            </a:r>
            <a:r>
              <a:rPr lang="en-US"/>
              <a:t>o the output 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output depends on the value of S0 and S1 which is the</a:t>
            </a:r>
            <a:r>
              <a:rPr lang="en-GB"/>
              <a:t> </a:t>
            </a:r>
            <a:r>
              <a:rPr lang="en-US"/>
              <a:t>control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control input determines</a:t>
            </a:r>
            <a:r>
              <a:rPr lang="en-GB"/>
              <a:t> </a:t>
            </a:r>
            <a:r>
              <a:rPr lang="en-US"/>
              <a:t>which of the input data bit is transmitted to the output</a:t>
            </a:r>
          </a:p>
        </p:txBody>
      </p:sp>
    </p:spTree>
    <p:extLst>
      <p:ext uri="{BB962C8B-B14F-4D97-AF65-F5344CB8AC3E}">
        <p14:creationId xmlns:p14="http://schemas.microsoft.com/office/powerpoint/2010/main" val="2611310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25F77D-9244-C84F-9107-968B045A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4-to-1 multiplexer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B44CA1D5-B690-1846-8491-30A1D3222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877" y="2249488"/>
            <a:ext cx="6727071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67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FF403C-2185-EC49-A99C-926F34CCB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6717"/>
            <a:ext cx="7965914" cy="6344566"/>
          </a:xfrm>
        </p:spPr>
        <p:txBody>
          <a:bodyPr vert="horz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/>
              <a:t>Library IEEE;
use IEEE.STD_LOGIC_1164.all;
entity mux_4to1 is
 port(
     A,B,C,D : in STD_LOGIC;
     S0,S1: in STD_LOGIC;
     Z: out STD_LOGIC
  );
end mux_4to1;
architecture </a:t>
            </a:r>
            <a:r>
              <a:rPr lang="en-GB" sz="2000" dirty="0" err="1"/>
              <a:t>bhv</a:t>
            </a:r>
            <a:r>
              <a:rPr lang="en-GB" sz="2000" dirty="0"/>
              <a:t> of mux_4to1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76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F4E8ED-D778-2449-9E6E-DA4F596AC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141413" y="-7285861"/>
            <a:ext cx="9905998" cy="790437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F81F76-414A-8E4B-AEF4-8C341332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85075"/>
            <a:ext cx="9905999" cy="5406126"/>
          </a:xfrm>
        </p:spPr>
        <p:txBody>
          <a:bodyPr>
            <a:noAutofit/>
          </a:bodyPr>
          <a:lstStyle/>
          <a:p>
            <a:r>
              <a:rPr lang="en-GB" sz="1600" dirty="0"/>
              <a:t>Begin
process (A,B,C,D,S0,S1) is
begin
  if (</a:t>
            </a:r>
            <a:r>
              <a:rPr lang="en-GB" sz="1600" dirty="0" smtClean="0"/>
              <a:t>S0 </a:t>
            </a:r>
            <a:r>
              <a:rPr lang="en-GB" sz="1600" dirty="0"/>
              <a:t>=‘0’ and S1 = ‘0’) then
      Z &lt;= A;
  </a:t>
            </a:r>
            <a:r>
              <a:rPr lang="en-GB" sz="1600" dirty="0" err="1"/>
              <a:t>elsif</a:t>
            </a:r>
            <a:r>
              <a:rPr lang="en-GB" sz="1600" dirty="0"/>
              <a:t> (S0 =‘1’ and S1 = ‘0’) then
      Z &lt;= B;
  </a:t>
            </a:r>
            <a:r>
              <a:rPr lang="en-GB" sz="1600" dirty="0" err="1"/>
              <a:t>elsif</a:t>
            </a:r>
            <a:r>
              <a:rPr lang="en-GB" sz="1600" dirty="0"/>
              <a:t> (S0 =‘0’ and S1 = ‘1’) then
      Z &lt;= C;
  else
      Z &lt;= D;
  end if;
end process;
end </a:t>
            </a:r>
            <a:r>
              <a:rPr lang="en-GB" sz="1600" dirty="0" err="1"/>
              <a:t>bhv</a:t>
            </a:r>
            <a:r>
              <a:rPr lang="en-GB" sz="1600" dirty="0" smtClean="0"/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84847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452</Words>
  <Application>Microsoft Office PowerPoint</Application>
  <PresentationFormat>Custom</PresentationFormat>
  <Paragraphs>46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Circuit</vt:lpstr>
      <vt:lpstr>Multiplexer and  de-multiplexer</vt:lpstr>
      <vt:lpstr>Multiplexer and De-Multiplexer</vt:lpstr>
      <vt:lpstr>Multiplexer</vt:lpstr>
      <vt:lpstr>Uses of Multiplexers</vt:lpstr>
      <vt:lpstr>Types of multiplexer</vt:lpstr>
      <vt:lpstr>4-to-1 multiplexer</vt:lpstr>
      <vt:lpstr>4-to-1 multiplexer</vt:lpstr>
      <vt:lpstr>PowerPoint Presentation</vt:lpstr>
      <vt:lpstr>PowerPoint Presentation</vt:lpstr>
      <vt:lpstr>Simulation waveform</vt:lpstr>
      <vt:lpstr>Applications of multiplexer</vt:lpstr>
      <vt:lpstr>De-multiplexer</vt:lpstr>
      <vt:lpstr>1-to-4 de-multiplexer</vt:lpstr>
      <vt:lpstr>APPLICATIONS OF DE-MULTIPLEXER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Multiplexer and  de-multiplexer</dc:title>
  <dc:creator>lakshya sharma</dc:creator>
  <cp:lastModifiedBy>lapi</cp:lastModifiedBy>
  <cp:revision>21</cp:revision>
  <dcterms:created xsi:type="dcterms:W3CDTF">2019-09-16T14:44:05Z</dcterms:created>
  <dcterms:modified xsi:type="dcterms:W3CDTF">2019-10-22T09:23:43Z</dcterms:modified>
</cp:coreProperties>
</file>