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496" autoAdjust="0"/>
    <p:restoredTop sz="94660"/>
  </p:normalViewPr>
  <p:slideViewPr>
    <p:cSldViewPr>
      <p:cViewPr varScale="1">
        <p:scale>
          <a:sx n="86" d="100"/>
          <a:sy n="86" d="100"/>
        </p:scale>
        <p:origin x="-150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C8CDC1-2C3E-476E-A050-7C849667561D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71BF15-5175-4471-86F1-8DF0BA82C08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1BF15-5175-4471-86F1-8DF0BA82C089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B28B9-9763-4A71-BECA-C71A66E85B95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03201-D76B-4CEB-A32E-EFF660ACD6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B28B9-9763-4A71-BECA-C71A66E85B95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03201-D76B-4CEB-A32E-EFF660ACD6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B28B9-9763-4A71-BECA-C71A66E85B95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03201-D76B-4CEB-A32E-EFF660ACD6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B28B9-9763-4A71-BECA-C71A66E85B95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03201-D76B-4CEB-A32E-EFF660ACD6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B28B9-9763-4A71-BECA-C71A66E85B95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03201-D76B-4CEB-A32E-EFF660ACD6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B28B9-9763-4A71-BECA-C71A66E85B95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03201-D76B-4CEB-A32E-EFF660ACD6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B28B9-9763-4A71-BECA-C71A66E85B95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03201-D76B-4CEB-A32E-EFF660ACD6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B28B9-9763-4A71-BECA-C71A66E85B95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03201-D76B-4CEB-A32E-EFF660ACD6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B28B9-9763-4A71-BECA-C71A66E85B95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03201-D76B-4CEB-A32E-EFF660ACD6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B28B9-9763-4A71-BECA-C71A66E85B95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03201-D76B-4CEB-A32E-EFF660ACD6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B28B9-9763-4A71-BECA-C71A66E85B95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03201-D76B-4CEB-A32E-EFF660ACD6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B28B9-9763-4A71-BECA-C71A66E85B95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03201-D76B-4CEB-A32E-EFF660ACD6E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Models &amp; Injection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What we learnt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of models </a:t>
            </a:r>
          </a:p>
          <a:p>
            <a:r>
              <a:rPr lang="en-US" dirty="0" smtClean="0"/>
              <a:t>How can we use models in our project</a:t>
            </a:r>
          </a:p>
          <a:p>
            <a:r>
              <a:rPr lang="en-US" dirty="0" smtClean="0"/>
              <a:t>Concept  of dependency injection</a:t>
            </a:r>
          </a:p>
          <a:p>
            <a:r>
              <a:rPr lang="en-US" dirty="0" smtClean="0"/>
              <a:t>Dependency injection as angular framework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2214554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/>
              <a:t>why do we want </a:t>
            </a:r>
            <a:r>
              <a:rPr lang="en-US" b="1" dirty="0" smtClean="0"/>
              <a:t>models?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 of models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Handles </a:t>
            </a:r>
            <a:r>
              <a:rPr lang="en-US" sz="2800" dirty="0"/>
              <a:t>raw JSON </a:t>
            </a:r>
            <a:r>
              <a:rPr lang="en-US" sz="2800" dirty="0" smtClean="0"/>
              <a:t>objects.</a:t>
            </a:r>
          </a:p>
          <a:p>
            <a:r>
              <a:rPr lang="en-US" sz="2800" dirty="0" smtClean="0"/>
              <a:t>Extensibility .</a:t>
            </a:r>
          </a:p>
          <a:p>
            <a:r>
              <a:rPr lang="en-US" sz="2800" dirty="0" smtClean="0"/>
              <a:t>Don’t need to define type everything as &lt;Any&gt;.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857224" y="3857628"/>
            <a:ext cx="7072362" cy="26161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b="1" u="sng" dirty="0" smtClean="0"/>
              <a:t>Basic model</a:t>
            </a:r>
          </a:p>
          <a:p>
            <a:endParaRPr lang="en-US" sz="2800" b="1" dirty="0" smtClean="0"/>
          </a:p>
          <a:p>
            <a:r>
              <a:rPr lang="en-US" dirty="0" smtClean="0"/>
              <a:t>import </a:t>
            </a:r>
            <a:r>
              <a:rPr lang="en-US" dirty="0"/>
              <a:t>{Car} from "./</a:t>
            </a:r>
            <a:r>
              <a:rPr lang="en-US" dirty="0" err="1"/>
              <a:t>car.model</a:t>
            </a:r>
            <a:r>
              <a:rPr lang="en-US" dirty="0"/>
              <a:t>"; </a:t>
            </a:r>
          </a:p>
          <a:p>
            <a:r>
              <a:rPr lang="en-US" dirty="0" smtClean="0"/>
              <a:t>export </a:t>
            </a:r>
            <a:r>
              <a:rPr lang="en-US" dirty="0"/>
              <a:t>class User { </a:t>
            </a:r>
            <a:endParaRPr lang="en-US" dirty="0" smtClean="0"/>
          </a:p>
          <a:p>
            <a:r>
              <a:rPr lang="en-US" dirty="0" smtClean="0"/>
              <a:t>      id</a:t>
            </a:r>
            <a:r>
              <a:rPr lang="en-US" dirty="0"/>
              <a:t>: number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</a:t>
            </a:r>
            <a:r>
              <a:rPr lang="en-US" dirty="0"/>
              <a:t>name: string; </a:t>
            </a:r>
            <a:endParaRPr lang="en-US" dirty="0" smtClean="0"/>
          </a:p>
          <a:p>
            <a:r>
              <a:rPr lang="en-US" dirty="0" smtClean="0"/>
              <a:t>      car</a:t>
            </a:r>
            <a:r>
              <a:rPr lang="en-US" dirty="0"/>
              <a:t>: Car</a:t>
            </a:r>
            <a:r>
              <a:rPr lang="en-US" dirty="0" smtClean="0"/>
              <a:t>;</a:t>
            </a:r>
          </a:p>
          <a:p>
            <a:r>
              <a:rPr lang="en-US" dirty="0" smtClean="0"/>
              <a:t> </a:t>
            </a:r>
            <a:r>
              <a:rPr lang="en-US" dirty="0"/>
              <a:t>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Example :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14348" y="4286256"/>
            <a:ext cx="7143800" cy="19389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&lt;</a:t>
            </a:r>
            <a:r>
              <a:rPr lang="en-US" sz="2400" dirty="0" err="1"/>
              <a:t>ul</a:t>
            </a:r>
            <a:r>
              <a:rPr lang="en-US" sz="2400" dirty="0"/>
              <a:t>&gt; </a:t>
            </a:r>
            <a:endParaRPr lang="en-US" sz="2400" dirty="0" smtClean="0"/>
          </a:p>
          <a:p>
            <a:r>
              <a:rPr lang="en-US" sz="2400" dirty="0" smtClean="0"/>
              <a:t>&lt;</a:t>
            </a:r>
            <a:r>
              <a:rPr lang="en-US" sz="2400" dirty="0" err="1"/>
              <a:t>li</a:t>
            </a:r>
            <a:r>
              <a:rPr lang="en-US" sz="2400" dirty="0"/>
              <a:t> *</a:t>
            </a:r>
            <a:r>
              <a:rPr lang="en-US" sz="2400" dirty="0" err="1"/>
              <a:t>ngFor</a:t>
            </a:r>
            <a:r>
              <a:rPr lang="en-US" sz="2400" dirty="0"/>
              <a:t>="let user of users</a:t>
            </a:r>
            <a:r>
              <a:rPr lang="en-US" sz="2400" dirty="0" smtClean="0"/>
              <a:t>"&gt;</a:t>
            </a:r>
          </a:p>
          <a:p>
            <a:r>
              <a:rPr lang="en-US" sz="2400" dirty="0" smtClean="0"/>
              <a:t>{{ </a:t>
            </a:r>
            <a:r>
              <a:rPr lang="en-US" sz="2400" dirty="0" err="1" smtClean="0"/>
              <a:t>user.firstName</a:t>
            </a:r>
            <a:r>
              <a:rPr lang="en-US" sz="2400" dirty="0" smtClean="0"/>
              <a:t> </a:t>
            </a:r>
            <a:r>
              <a:rPr lang="en-US" sz="2400" dirty="0"/>
              <a:t>}} {{ </a:t>
            </a:r>
            <a:r>
              <a:rPr lang="en-US" sz="2400" dirty="0" err="1"/>
              <a:t>user.lastName</a:t>
            </a:r>
            <a:r>
              <a:rPr lang="en-US" sz="2400" dirty="0"/>
              <a:t> </a:t>
            </a:r>
            <a:r>
              <a:rPr lang="en-US" sz="2400" dirty="0" smtClean="0"/>
              <a:t>}}</a:t>
            </a:r>
          </a:p>
          <a:p>
            <a:r>
              <a:rPr lang="en-US" sz="2400" dirty="0" smtClean="0"/>
              <a:t>&lt;/</a:t>
            </a:r>
            <a:r>
              <a:rPr lang="en-US" sz="2400" dirty="0" err="1"/>
              <a:t>li</a:t>
            </a:r>
            <a:r>
              <a:rPr lang="en-US" sz="2400" dirty="0" smtClean="0"/>
              <a:t>&gt;</a:t>
            </a:r>
          </a:p>
          <a:p>
            <a:r>
              <a:rPr lang="en-US" sz="2400" dirty="0" smtClean="0"/>
              <a:t>&lt;/</a:t>
            </a:r>
            <a:r>
              <a:rPr lang="en-US" sz="2400" dirty="0" err="1"/>
              <a:t>ul</a:t>
            </a:r>
            <a:r>
              <a:rPr lang="en-US" sz="2400" dirty="0"/>
              <a:t>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85786" y="1928802"/>
            <a:ext cx="7143800" cy="15696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export class User { </a:t>
            </a:r>
          </a:p>
          <a:p>
            <a:r>
              <a:rPr lang="en-US" sz="2400" dirty="0" smtClean="0"/>
              <a:t>      </a:t>
            </a:r>
            <a:r>
              <a:rPr lang="en-US" sz="2400" dirty="0" err="1" smtClean="0"/>
              <a:t>firstname</a:t>
            </a:r>
            <a:r>
              <a:rPr lang="en-US" sz="2400" dirty="0" smtClean="0"/>
              <a:t> </a:t>
            </a:r>
            <a:r>
              <a:rPr lang="en-US" sz="2400" dirty="0" smtClean="0"/>
              <a:t>: string</a:t>
            </a:r>
            <a:r>
              <a:rPr lang="en-US" sz="2400" dirty="0" smtClean="0"/>
              <a:t>;</a:t>
            </a:r>
          </a:p>
          <a:p>
            <a:r>
              <a:rPr lang="en-US" sz="2400" dirty="0" smtClean="0"/>
              <a:t>      </a:t>
            </a:r>
            <a:r>
              <a:rPr lang="en-US" sz="2400" dirty="0" err="1" smtClean="0"/>
              <a:t>lastname</a:t>
            </a:r>
            <a:r>
              <a:rPr lang="en-US" sz="2400" dirty="0"/>
              <a:t> </a:t>
            </a:r>
            <a:r>
              <a:rPr lang="en-US" sz="2400" dirty="0" smtClean="0"/>
              <a:t>:</a:t>
            </a:r>
            <a:r>
              <a:rPr lang="en-US" sz="2400" dirty="0" smtClean="0"/>
              <a:t> string; </a:t>
            </a:r>
          </a:p>
          <a:p>
            <a:r>
              <a:rPr lang="en-US" sz="2400" dirty="0" smtClean="0"/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5786" y="1428736"/>
            <a:ext cx="5929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User model: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 rot="10800000" flipV="1">
            <a:off x="785786" y="3643314"/>
            <a:ext cx="5929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Html template:</a:t>
            </a:r>
            <a:endParaRPr lang="en-US" sz="24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2910" y="500042"/>
            <a:ext cx="7572428" cy="1384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 err="1"/>
              <a:t>getFullName</a:t>
            </a:r>
            <a:r>
              <a:rPr lang="en-US" sz="2800" dirty="0"/>
              <a:t>() </a:t>
            </a:r>
            <a:r>
              <a:rPr lang="en-US" sz="2800" dirty="0" smtClean="0"/>
              <a:t>{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</a:t>
            </a:r>
            <a:r>
              <a:rPr lang="en-US" sz="2800" dirty="0"/>
              <a:t>return </a:t>
            </a:r>
            <a:r>
              <a:rPr lang="en-US" sz="2800" dirty="0" err="1"/>
              <a:t>this.firstName</a:t>
            </a:r>
            <a:r>
              <a:rPr lang="en-US" sz="2800" dirty="0"/>
              <a:t> + ' ' + </a:t>
            </a:r>
            <a:r>
              <a:rPr lang="en-US" sz="2800" dirty="0" err="1"/>
              <a:t>this.lastName</a:t>
            </a:r>
            <a:r>
              <a:rPr lang="en-US" sz="2800" dirty="0" smtClean="0"/>
              <a:t>;</a:t>
            </a:r>
          </a:p>
          <a:p>
            <a:r>
              <a:rPr lang="en-US" sz="2800" dirty="0" smtClean="0"/>
              <a:t> }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357158" y="2357430"/>
            <a:ext cx="8286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/>
              <a:t>  we </a:t>
            </a:r>
            <a:r>
              <a:rPr lang="en-US" sz="2800" dirty="0"/>
              <a:t>can now simply call this function in </a:t>
            </a:r>
            <a:r>
              <a:rPr lang="en-US" sz="2800" dirty="0" smtClean="0"/>
              <a:t>our </a:t>
            </a:r>
            <a:r>
              <a:rPr lang="en-US" sz="2800" dirty="0"/>
              <a:t>template: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2910" y="3143248"/>
            <a:ext cx="7572428" cy="224676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&lt;</a:t>
            </a:r>
            <a:r>
              <a:rPr lang="en-US" sz="2800" dirty="0" err="1"/>
              <a:t>ul</a:t>
            </a:r>
            <a:r>
              <a:rPr lang="en-US" sz="2800" dirty="0"/>
              <a:t>&gt; </a:t>
            </a:r>
            <a:endParaRPr lang="en-US" sz="2800" dirty="0" smtClean="0"/>
          </a:p>
          <a:p>
            <a:r>
              <a:rPr lang="en-US" sz="2800" dirty="0" smtClean="0"/>
              <a:t>&lt;</a:t>
            </a:r>
            <a:r>
              <a:rPr lang="en-US" sz="2800" dirty="0" err="1"/>
              <a:t>li</a:t>
            </a:r>
            <a:r>
              <a:rPr lang="en-US" sz="2800" dirty="0"/>
              <a:t> *</a:t>
            </a:r>
            <a:r>
              <a:rPr lang="en-US" sz="2800" dirty="0" err="1"/>
              <a:t>ngFor</a:t>
            </a:r>
            <a:r>
              <a:rPr lang="en-US" sz="2800" dirty="0"/>
              <a:t>="let user of users</a:t>
            </a:r>
            <a:r>
              <a:rPr lang="en-US" sz="2800" dirty="0" smtClean="0"/>
              <a:t>"&gt;</a:t>
            </a:r>
          </a:p>
          <a:p>
            <a:r>
              <a:rPr lang="en-US" sz="2800" dirty="0" smtClean="0"/>
              <a:t>{{ </a:t>
            </a:r>
            <a:r>
              <a:rPr lang="en-US" sz="2800" dirty="0" err="1"/>
              <a:t>user.getFullName</a:t>
            </a:r>
            <a:r>
              <a:rPr lang="en-US" sz="2800" dirty="0"/>
              <a:t>() </a:t>
            </a:r>
            <a:r>
              <a:rPr lang="en-US" sz="2800" dirty="0" smtClean="0"/>
              <a:t>}}</a:t>
            </a:r>
          </a:p>
          <a:p>
            <a:r>
              <a:rPr lang="en-US" sz="2800" dirty="0" smtClean="0"/>
              <a:t>&lt;/</a:t>
            </a:r>
            <a:r>
              <a:rPr lang="en-US" sz="2800" dirty="0" err="1"/>
              <a:t>li</a:t>
            </a:r>
            <a:r>
              <a:rPr lang="en-US" sz="2800" dirty="0"/>
              <a:t>&gt; </a:t>
            </a:r>
            <a:endParaRPr lang="en-US" sz="2800" dirty="0" smtClean="0"/>
          </a:p>
          <a:p>
            <a:r>
              <a:rPr lang="en-US" sz="2800" dirty="0" smtClean="0"/>
              <a:t>&lt;/</a:t>
            </a:r>
            <a:r>
              <a:rPr lang="en-US" sz="2800" dirty="0" err="1"/>
              <a:t>ul</a:t>
            </a:r>
            <a:r>
              <a:rPr lang="en-US" sz="2800" dirty="0"/>
              <a:t>&gt;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2285992"/>
            <a:ext cx="8229600" cy="1143000"/>
          </a:xfrm>
        </p:spPr>
        <p:txBody>
          <a:bodyPr>
            <a:noAutofit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Dependency injection</a:t>
            </a:r>
            <a:br>
              <a:rPr lang="en-US" b="1" dirty="0" smtClean="0"/>
            </a:br>
            <a:endParaRPr lang="en-US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2071678"/>
            <a:ext cx="8729634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Why we Need </a:t>
            </a:r>
            <a:r>
              <a:rPr lang="en-US" b="1" dirty="0" smtClean="0"/>
              <a:t>Dependency injection?</a:t>
            </a:r>
            <a:endParaRPr lang="en-US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injection (DI)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pplication </a:t>
            </a:r>
            <a:r>
              <a:rPr lang="en-US" dirty="0"/>
              <a:t>design pattern</a:t>
            </a:r>
            <a:r>
              <a:rPr lang="en-US" dirty="0" smtClean="0"/>
              <a:t>.</a:t>
            </a:r>
          </a:p>
          <a:p>
            <a:r>
              <a:rPr lang="en-US" dirty="0" smtClean="0"/>
              <a:t>Used to </a:t>
            </a:r>
            <a:r>
              <a:rPr lang="en-US" dirty="0"/>
              <a:t>increase </a:t>
            </a:r>
            <a:r>
              <a:rPr lang="en-US" dirty="0" smtClean="0"/>
              <a:t>efficiency </a:t>
            </a:r>
            <a:r>
              <a:rPr lang="en-US" dirty="0"/>
              <a:t>and modularity</a:t>
            </a:r>
            <a:r>
              <a:rPr lang="en-US" dirty="0" smtClean="0"/>
              <a:t>.</a:t>
            </a:r>
          </a:p>
          <a:p>
            <a:r>
              <a:rPr lang="en-US" dirty="0" smtClean="0"/>
              <a:t>framework provides declared dependencies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42910" y="1500174"/>
            <a:ext cx="7668696" cy="4067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714348" y="571480"/>
            <a:ext cx="62151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Example:</a:t>
            </a:r>
            <a:endParaRPr lang="en-US" sz="32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210</Words>
  <Application>Microsoft Office PowerPoint</Application>
  <PresentationFormat>On-screen Show (4:3)</PresentationFormat>
  <Paragraphs>48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 Models &amp; Injection</vt:lpstr>
      <vt:lpstr>why do we want models?</vt:lpstr>
      <vt:lpstr>Need of models </vt:lpstr>
      <vt:lpstr>Example :</vt:lpstr>
      <vt:lpstr>Slide 5</vt:lpstr>
      <vt:lpstr> Dependency injection </vt:lpstr>
      <vt:lpstr>Why we Need Dependency injection?</vt:lpstr>
      <vt:lpstr>Dependency injection (DI)</vt:lpstr>
      <vt:lpstr>Slide 9</vt:lpstr>
      <vt:lpstr>What we learnt</vt:lpstr>
    </vt:vector>
  </TitlesOfParts>
  <Company>IBM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Models &amp; Injection</dc:title>
  <dc:creator>Himani Chauhan</dc:creator>
  <cp:lastModifiedBy>Himani Chauhan</cp:lastModifiedBy>
  <cp:revision>9</cp:revision>
  <dcterms:created xsi:type="dcterms:W3CDTF">2020-08-04T11:21:34Z</dcterms:created>
  <dcterms:modified xsi:type="dcterms:W3CDTF">2020-08-04T12:49:42Z</dcterms:modified>
</cp:coreProperties>
</file>