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7" r:id="rId5"/>
    <p:sldId id="351" r:id="rId6"/>
    <p:sldId id="328" r:id="rId7"/>
    <p:sldId id="35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21" autoAdjust="0"/>
    <p:restoredTop sz="94660" autoAdjust="0"/>
  </p:normalViewPr>
  <p:slideViewPr>
    <p:cSldViewPr snapToGrid="0" showGuides="1">
      <p:cViewPr varScale="1">
        <p:scale>
          <a:sx n="91" d="100"/>
          <a:sy n="91" d="100"/>
        </p:scale>
        <p:origin x="-690" y="-11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=""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=""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=""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4099034" y="890556"/>
            <a:ext cx="809296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accent1"/>
                </a:solidFill>
                <a:latin typeface="+mj-lt"/>
              </a:rPr>
              <a:t>ONLINE CLASSES </a:t>
            </a:r>
          </a:p>
          <a:p>
            <a:pPr algn="r"/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="" xmlns:a16="http://schemas.microsoft.com/office/drawing/2014/main" id="{CF639353-2FBF-45AF-BF9B-02441FCB654D}"/>
              </a:ext>
            </a:extLst>
          </p:cNvPr>
          <p:cNvSpPr txBox="1"/>
          <p:nvPr/>
        </p:nvSpPr>
        <p:spPr>
          <a:xfrm>
            <a:off x="6781606" y="6611779"/>
            <a:ext cx="509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26924" y="2133600"/>
            <a:ext cx="5328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Pros and Cons</a:t>
            </a:r>
            <a:endParaRPr lang="en-US" sz="66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61739" y="5339255"/>
            <a:ext cx="393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MADE BY: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BHANU PRATAP SINGH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9-E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148" name="AutoShape 4" descr="Online classes are only for the connected - The Hind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Online classes are only for the connected - The Hind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AutoShape 8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4" name="AutoShape 10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6" name="AutoShape 12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AutoShape 14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AutoShape 16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AutoShape 18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4" name="AutoShape 20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6" name="AutoShape 22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8" name="AutoShape 24" descr="data:image/jpeg;base64,/9j/4AAQSkZJRgABAQAAAQABAAD/2wCEAAkGBxMTEhUSEhIVFhUVFRYXFRUXFxUYGBYWFxUXFhUVFRgYHSggGBslHRUVITEhJSkrLi4wGB8zODUsNygtLisBCgoKDg0OGhAQGy0lICUrLS0tLS0rLS0tLTAvLS0tLS0vLS8tLS0tLy0tLS0tLS0tLy0tLS0tLS0tLS0tLS0tLf/AABEIALEBHAMBIgACEQEDEQH/xAAbAAABBQEBAAAAAAAAAAAAAAACAAEDBAUGB//EAEkQAAIAAwQGBgcFBgUCBwEAAAECAAMRBBIhMQUiQVFhgQYTMnGRoUJScrHB0fAHFGKS4RYjQ4KishVTg9LxM1REY2Rzs8PiJP/EABoBAAMBAQEBAAAAAAAAAAAAAAABAgMEBQb/xAAvEQACAgECBAQFBQADAAAAAAAAAQIRAxIhBBQxURMiQWEFFXGB0TJCUqHwkbHh/9oADAMBAAIRAxEAPwDlQIMQwEGBH054DYhBgQwEEBDM2xAQQEIQQgIbEBDgQ8EBAQMBBQqQ4EAhocCHpDgQxWNSHpDgQ9IBWDSNvQNslqplvTFxSq4GtO0eB3xjUh6RMo6lQ4y0uzZ6RTBREQi6SzGhrrccfxGH0O37vuJHx+MYtI1tCHBhxB8R+kZShphRpGeqdlil4uN6lfAsPcwjJbGSp9VyPEVjaWWQ9aYVPmqfFYybtEmr6riniVhQ/A5/knsMx2kMktiGRgcwtUbPE5UOMDOlpdSY0wlloh6ujVKm8mscK0pjjlFawzwjVYVVlKsBtU50iYWqUgKpLL1IP7wilRWlFXvO2KcXewlJVuWWWvWmSt1piI60JvFSxM0DcQcKD1YCZTq5uqyyrihQ+BM29Wo451PyirPtE5gK3gAaqFUqoO8UEVp01mOuzMR6xJp4wKDBzRHKcqQy5g1EaMiYHGrgRU3dq1qWmSziSeH6GM6kNxEaONkRlRqSxUVIuihLblXaTTszTXPceMZ1ttF87QowUHdvO8nfBz7WzChoMasQKFjvaK5ETGNdS3K+g9lH7xPbT+4RpWSRedlPpz2vcVl1anNmWMvLEbMY6axyxXrR2WvthiRfuEjDaCrCJyOisSss2iaEUs2QFf0745XSChh1wLAux1WocsypHojLERo6UtF4/vKhB2ZQOux3v6g84qWayPaGLEqqrQE5BV2Ko3ACIhHSrZrKV7IyiI0rLoRiL80iUgzLZ+By5+EaVk6tDdsydY4oDMY4LXDDftwXdmYgtqgFXnv1lcClBRbwNGWXgRQAVr62dRFObeyKUaI5loSWn/8ANKrrAdc3rYUpt2jcMaUxjcsM/rEvDAgkMoobrDMV+sCI5y26bdjqaoBNCaFu0GGJGA1Vwxy3UjLSYwyYjuJHuifCtbmiyUMBBgQwggI6DnbHAghDCCEBm2OBBCEBDgQEDgQ8KHAgEICCAhAQ4EMmxAQ9IcQ9IBWMIekOBD0gE2DDgQUKkBNjUiaTfUXlvAHbQ08aUiIiOlL1SXdqAxUGmBAIOAOypAHOM8kqNMcdRzzWlz6beJiXR9k617palAWJzOwYccY1rVopCuoLrbKVoeBrGXo62mUxIFaihGW2te/PxhKWqL09RuOmS1dBW+whAjIxZXrSooaj3gxekyFlrXaBUtt5RV0rbhMZSoICjAGmda1w5eEWbaayiRtAPKoMS7aSZa029JBZy8w3yaICdUEiveRAWlbhF8h1Y5HtKN4OdB3w9gmG4QULLXYK55im39YHSVmUKGUU2U2bTls/WD91C/bZXttiuYjFfd+nGKhjoUl1QKdqgHwjnyIuErFJUa3R4LU1lXiMQ9CaY4Cmw8RjGbpEN1r3wQSxNDuJqPKkb+kZbSpSIlQlCJrKAWGAqacanHuxilpiXWTKmFgxrdvAUqtCQCN4p74zjLzX3NZLy12K9i0R1ku/eukk3cMKDfzr4QekGmrLCFLoBGvLJCkUIoaZZ7YCxaYZAFIDKMBsIHfti1b9LI0ohCbzatCKEA5nww5wPVq3Q1p07M56kTWNwCVY0RxdY7saq3I0PdWIzAmN2jJOtzSTrakgLKuDq5jmgTVOrmO0MMRjlB/dUUVbG8KdZNBLNs/dSu0TuLRFZ7StA5ZVdRdJKX2wwV5YOrepqkn1RvitOtxqSlVJzcm9MbvfYOC0HfGOl2bqSJ56y0UqVu1zBo85tuPoyR5xSNrpgkuWBuKK57yzgk+Q4RXIhotQXqVqHAggIYCDEWZtiEGBAiDgM2OIKGAh4CR6QQEMIIQxMUEBCh4CRCCAhAQ9ICGxQ9I2ej9glzVmh86AD8IYHWHGu3hHGNOtkh2WZL69VZhVCBMFCRQj0vDnHM+KisjhT2OtcHOWJZE1ubdIekUrBpaVNN1Wo4zltquP5Tnyi/SN4zjJWmcs4Sg6kqBpE0qawK0FSKBQQDtqKA8TFzQ9jDsS2S0w47KjaMDGw8pS6C6Kpj7IpqjuJ/t8M55EnVF48bauzOtdtmS6K1wsRWorq94jGpF7Sinrn7xT8ohPouaADcJ4DEjvpDhpil7inqk37FWQFBq2IGzeflFoaQYnsAimIxJpxP6RXFmeoW6anIEEe+Lc20iWhkrrVBvtXCpzC8Bj3w5U33CNpdiOzz6HVbU9VsCO4nDziQy7zXpjLdB1VqPOM6kPKlFmCjMmkDiCn6F+2W8AEKak7dg+ZjMksAykioBBplWhyjoF0dI1EwJoSzXiCacK4YkeEG+gJRyLjmCPdGayQSo2eObdlG1W2TNKljMlsMCRtU1quB86QGmLRKMpElMCFbLGoFDia98DbdD3UZ1a9dYgimNA1K1rEVm0SXUOXVVPM+GA84a0KnY25u00ZkSWWzmY6oDSpzOwZkxtnREu6ygkvTVJwFc8BuOVcc4ytHWnqpgYjKoYbaHA+Hwi1O09JOimrOhk6PlSxUKrDJmNGI/FXYN9O/fCtdglzNUS13FwAKdxHaPDLfui0oSYL1Q4O6lPnyMNMFxa3gqjY3ZA3A5jzG4RyanfuddKvY4zSNlMqYUONMjvByP1uirTZti/pS1ddNLAUBoq8tviTG2ZqWf93LlF2C3nIzoMyTt90dTk0lfU54xTb7HKTEIzBHeKe+AjrrZpZbq6gZWW8QxpUVu0UMNY12bRGJpjRpSZSWDdIDAerWoI8oUcnfY1cexnCCEMIIRqYsdYIQwggICAhDiGghDJY4ghDCJrNJvsFvKtTSrm6o7zshXSEBDiOukdAJucydLX2Qz++6I0ZHQaQvbmTH4C6o9xPnHLLjcK9TpjwOeXocEIIR6HO6KWUrdVCp2OGYsPzEg91I5DS+g5lnNTrJscDDuYeiYeLi8eR0tn7kZ+Cy4lqe69iPQdp6uatcm1TzyPjTzg+ldkuTRMGUwY+2tAfEXfAxnR0tpT7zZN7gVHtpn4iv5ow4peHkjlX0Z08DLxMcsD+qOc+4yZwAnSlfcSMR7LDWHIxuPYdcy6AqtAl6urLAALVzJJqOJBOyMKzTMBHVTrcgQMtCQBUmoqCTnQHG8cvxGNJ+WWpLqSlqjpl6GJabM8l6gmnosNvA8eEaFg0mlLrC5TdUqfjXvita7XfBvMD6qoGwO8s1OO/lFOzjWX2l94jfTqj5jh16JeXoFpC0iY94CgpQbyBtMQia1ALzUGWJwjqetNeyKe0sDaZilGxGKNhUbjxiFlqlRo8N29RzaWuYMpjeJI8DhD9V1jKEAqQK0FBXNidgGOzdxgEksQSASFFSRsEW7WerRZaCl9Qzv69RW6DsUfXHV1e3Uwjut+hG1hU1EuZfdcxSgbfcNcaRQBINRgQfAiNqzaH1BMaYUNLwoOztFTv7oG22FnAagE0gkrl1gHpAei+RK8YlZFdWaPHKrqjQstpE1UmbQSrDcSMR+YIYnnSkArcWuygAJJwAr3xzuibVceh7LYHgQdVuR+Ma+l9ICXgMX2DdXC83LIcTGE8bUqR048icLZX0lPWSlypZ2BqLzU1q3iQTSmOA2xn6GtQB6tjQE6p3Nu7jD2rRE6l865OLU7QJ3jbyjLIjeMYuNWYynJSujprRbpUoUrU+qKV50wEYVomtOY3JdK6xCipOyrH/jONeRIX7oDdWtM6Cv/AFN8Z/8AiJlzGAlqQrMFUaoBDEBiANY0G3lSIgquuprN9L6FE2ealWuzFAzIDDxIivNmE9pie8k++Oh0Xpss9yZQXsFYYY+qcYuTrDKExCJa1LGuGB1GOWWdIbyU6khLHa8rOY0bJV5ih2uivia4KNxMdPb9GrMYMWZTShKmlVqKg8qjnGHpyiWgFQBQIcABiDnTKuEbMjTUp2CLeq2VRgMK44xOTU6lE0x0rixpFjZXAoplKNUUWuQqcq3i1STWh3Riaft560hDgoCn2qkn305R1ceezCamudTXvrjCxLU7ZpN6VsIQQgYMR1HLIIQQgRBCAgcQYgVghDEFBIpJoASdgAqT3AQVmmBWDMgcA4qxYA81IIj0fo1p2xsAktFkOfQoBeP4XHb50PCOfPmljVqNm2DDHLKnKjO6JC3yqKZdZBzWabt0b5ebL3Up3Zx2c1cKriPCnA7u+GaMy1W90NAt3cTjX4e+PEy5PElqpL6Hv4cPhR0239SnbNJTVN0oF8TzByMZ8+0u4IZiQcxsPAgYRuLOScLrKA27ed6HYeHvjIttiaXjmuw7uB3Rmmas5rSGjbtWTs7Ru7t4ix0atNHKbGxHtD5j3RpxlW2ylGE2WMiCRuO8cN8ehjz+LB4p+vRnlZuG8DIs+Louq9vWjP0tZ+qnOnonXT2WrhyN4chGpoWWrqb2I7NOWMF0mkiZJSemaUP8jUr4EL5xS0DPoxXYRe8KA+8Rpgm54afVbMWeCjltdHui9NsKnClCMKjDERlTZRVqHZ57jHQzBjXePMfpTwjK0rS8N9MfHCOrDNvZnmcVjUXaIrOb5ugSl4sqge4xffRUyh/6VaYAIteRu4QWjLELt68CXoDTMJmyjexoBwrFhLynVwJI1c1vNrXQNgVMyM4U57+UMcNvMYVjtTS2vLzU5EbjGnMWWyVGMo1JX0pLbWUervHMYRm2+arOWUUrntBO0jgc/GAs1pKNUcxsPy741lDUrXUyjPS9L6FucwRhfLYgVugMkwCl11N4XTgDwOPCK860zJzoB2lrdIzz7ROQNAK7MOMaMxUaWWUEyjiVHakttZeG8cxGbNtCqpSVXW7bkULfhA2LER39NzSW3rsRaVdWmGhBwAYjJnA1mA3RJoiRfmF3OrL1mJ4ZV8K8oomNe0yml2ZVUVvm9MYYgDAgHhkOR3xctlRMN5OX3M6dbnMwzFYqScKHZsB3xZ+/pMH7+Xw61BQjv+j3RVtU2Wyi6lxhnQ6p34ZjZ4xoStIyxJuHO7S7Q4mlN1KE41rXHuhSVJbFwe73HmJNEq7JKTJe8DXGNaEVpXz4RXYSZymtJU0VJJwDH0i2wY1498TaCswUddfqACCoBBvYUH4tlOJEVbXoqezM5UEsSTRl+JiVSdWa06Tr7FkSJaDG4qsBWrCt1sHSuJNCLytyiradMsClwhrgxZlILNQriK4YHxrFK0WGYgq6EDKuFK8orGLUE927Jc30Sokttqaa19qVoBhlhFdWINQSCNowPjG5o6zpMkFRL/eVNHI21wIO4DZ84NejeArNx2i54jtQvEitmVok9zDFpmHATH/M3ziY6Jn/AOU3iPnF2VotevZRW7LIJVyLzYVAFMLpwxNM40DZ3GHX9VwpgxzLKCdVa1AA2Ab4UsldC4Qb6nKiCWBEEI2MmEIIQIgoCAliazymdgiAszGiqMyTuiERvdEZc8ThMkSWmUwqGuKAc6uQRyxiMk9MWyscdUkjotH/AGeYAz5xrmUlgYcLzVr+WNX/AAOyWZbws98jaQZh7yWwWOjlzyQL6itMQDkeBwr5QWDZGp3HA+OfvjwZ8Tln+pn0GPhcUOkTmBp4k4oLu4HW8cuVI0Zc5Jq1BBG0HMd42RJbtEo+yjb8Afk3vjDnaPmyjeQk02jAjvX/AJjI6CzabDTFct20d2+HkWyurM7qnbwb5+O+FZNJhsHorb/RP+0+XdlEtqs4bgd/zhCM632G7rLltG79IoRryppXVbLYd3zH1wivb7JTWXLaPiOENAVLJJW40sjVNcPwtmO7PxjjQGkzGQ5oSp4qcK8xQ+EdjKehr4xidL7LRknDJhcfvGKnmKj+UR1cLkrLT9Tk4vFeK1+0CXNYpRWPChpiMhzxHOIVNeNfE1iGxTcO76ET1o2G8MOZryxr5R60PLKjwuJjqgn2NOVoyagvBgpNKL61cgcKeO2B/wAWqjK643WAI4im3FfPuET2jTa5rLqaYFth4CnyjIkoXcLtZgDzOJgjFy3mjGUoxpY2XF0TUCkxbxUEocCKio+qRXn6MmrmhPFcfdjEdum35jNsLGncMB5ARdmXpUtGWc1WoaZrQjIZio4w7kq36jSg726e5nSrQ8sm6SpIof8Agw9gsZmNStABVm3D5xpWPSRmNdmIjChJJGIABJO7ZFfRxvSZ6r2iAaDdjUDzHOByaT23HGKbW9oZmsg1bsxvx188x7oedNmSAplTL0puzUA02kcNu7blGeJy3aMt4jsmtBTaDTE45YxcmE/ddbC9MqgpTAAVIHJvHjCcellRlft9AWmyJvbHVP6y4qTxGzy74ifRjoykp1iEjFDmO/Z7uMBI0bMcBlAIOWsoPhWuyFZLbOlKbvZrTEVAJx5bYfT9LGt95L7mxRVmSrOmS1duQJUHnQ8hGnSOX0XaGNovHFmD8zcJA8gI0BZ1co5nPVgACGum9iWN09kCg1fo4zhT3OnHO1sU+lM3WRNgBbmTT4ecZujpatMCsjPXIKabc2OdBwixppiTLYkEmWMRUA0ZtYV34HnFGRaGRryGhH1QgxvBeSkYzfntnaypYUAKtAMAOAy+uMFHO2DTzAkTTeFDQhRersGwb4oW/SkyYxN4qtdVQaU7yMzHOsMm9zo8aKQ/SBiLQxBxAWhBxGqNoyMDJ03NUUqDxN6v9JEQWSUrVJ2fWMKZPINAQBsFOHAR0UqoyTfUqQQgBBiNCJBiCEAINRAQanR/Q7WqaJaui7SWIrQZ3Uzc92G8iPXLDZuqlrLvM90UvPiT4Up3CM7ojoNLPJFAGmMB1kxSrVOdwGvZH6xuFOJHeD78o8Li+I8WVLoj3uD4dYo2+rIGI+sYA8jw/wCfhExlk5FTzEQzJZGakd0cp2CFoYYZj1WFR45jzhzNRsDqnYGxX+Vxl9YRCTuPI/RERvxFO7EHxwPjABHb9EhsaUO/afg3v7ozVd5WD6yDCozXx9x8Y1Jc0rghw9U1Kn+U4jvESibLfB9QnI1qp7m+BhiM5wGFcwcj9ZGIUe7qtlsO79OHPvsWvRzyjeSlDmPRb/aYgvBgc8MwcwePz/4gAo22zXTUZHy7uBiC22brpDS9pGHBhip8QPONEeo2RyO7geHu8YqSwVYqfrdA+6D2ZxOh5V57pNAAS53KM+Yy5x0l1LoPVywAQNYGutsaZ6J7JyIG0xm6TUWe13yP3c1Te7mwencaNzjSsxOx1I2t1gVTgBVhS8pIAqBhhsj1teuKmv8AM8aWJQlKD/yM63SACClbrioGZByKnuiTRUs3yxVjcUm6BrEnAADmTygp2kSri4164KFmHbNMTvAx2RBL0k6szrQXjUilQfHHadsdS1SgeXKMYZPoydrPIOAd5Z3OMvrviW3WadMAoUdRjqEAk0oWPHnCtduJC9dLYVFVKMMQaY3TUbs98BZlsx/iMrbD2COY1TE29n/6aVH9K/BWlyWlpNZlKkgIKilbx1qb8BFKz2hkYMpoR58CNsaWmnostA5ftMWJBzwWpHOLWg5C9XfWhfWFTUXTuHkajfFa6jqfqJY7npXoZ7aSlk3ms6Ft9aAneRSKlstLzddqUFFAGAWoJAA/lP1SLmn1AZcr5GvdyrhT4+UX5VilLJBYAELVm9INtxzBB2cINUYpOitMpNxsztHWtcEmahU1WYAAwoCLrGm4mILfpNnvIGYoSO1S8adwFBXZwEVJwxxvXvSvZ3tsQmLUFdka5VpL2hFrPSmy8f6T8xHRTNHyi14y1J2mmfEjIxzejtIdTUiWGJ21INNwwjRXpGNss8mB94EZZYzcrR0YZQUaZX6UnXT2D74pTRKlG40szGGDm+VAO1VA3ZVMQ6QtRmuXOFcANw2CJZsyVMN93KMe2Lt4Mcry0IpXcY0jGkkyHK5NovaVSSZCFTQhapXMgYFDxr5xjSLK79hCeIy8coO22gNdVQQiLRQc8TVmNNpMSaLtolkhq3GzpsIyPwgScYjbUpAmzNKZQ9NcbDUZ5E78vGI2kHK5e3GoGHGLWktKhxdVBQZM2e6oGQ84gS2LQVrXbhB5qsql6GeIIQIghGgmGImsiFnVQl8lgAmOsT6OGOMQCO5+y2WhnOeqZpiqf3hpclqcABtLtjyB4xlnyeHByDDj8Said7o2ydXJRCiIQoqkvBFO5a59+2JmNNp+ucWHiu4EfOt3ufSJUqAacd4PeP0hhaSN3I3fKvwgWUbj9cojMr8LfXKAZO08HtITxoD5ikRFJRya6e/50iEyeDfXKAZG3vzUN7zAAU/Rz0qt1x4eHzxjOmzSlQ4K7w/Z/PSlPbArsi6AwxFRxuuv9tR5RILa2TXWG5rv/wCT5GARVsttK4KcKV6p8qb1ONBxFVxzg5tmWZrSqq4zlmlQPw7GXyiOdo6Wf+mTJOd0gtLJ33cCvtUB4xUmTHlECat0V1ZgNUJ3q47J7/FzhDAZ8agihGY3cRw923YTDPS8tfSXzXf3j62xqOwm9s3XHZmZV2UmDIbr2Ww0yihNVlbEUZcxu48VP6bqgGH0lsvW2e8O1L1x3ZOPDH+URydnmfXEZR6GUAJFNVsQPJlPd8RvjhJlnWTaSkwVRWr3rmp45gHnHfwGSrx/dHBx+O6n9maMmzVuvdLXhqoPSp6TUyTPvoBATZN6tFuuvbl45D0lHvHMRbMx5bMweoe6VmUDDDFVYYYUIypgMNsVFKq3XG9ib0tSdZjXtN+EHbt8Y7oSd/8AR5OeC2f/AD+TWsCq8uSWUNS8mOPd5L5xVGhQbtHNSrVqAdZSBQbhWvhFKzaTZFuhQde8CdhwqKDu84GZpSacmu4kigAoTWvHaYrRNN0Z68birRTiaTa3RWVWIDZ/pu3RATAkxu1fUwW26EYU1yxqxJO84mBJhoBoTNAmFDGGUhjDGFAwFIYw0IwxhFAkwJMFAEwDQhxNPrONWXo2SQD11cM6U8tncYyDAmJkm/U1jSGEGDEYgwYobCj2ToDYepsiXlCvMN9hmxB7N7caUw2d9Y8k0YJXWp1zXZQYGYaE6oxIoMcaU5x7lo22ibLEwLMVWxUOLpK7Gug4A7K4x5vxGb0qJ2/D4LU5Ftjw8cPfAUrtHLH3CHDcBDMTvjyT1hGVvr7vfAMiDOniPhC6uuZgXVRs+MACvyt1eRPwiCdb5K5qo9q4vviK0PX+GD7RUD4+6KLpMHZSQnJm912HQEz6dkf+nP8ArSoifT0g4ESuVol+4kCKzpaP86WO6V/ucxVeXaf89D3yl+UFCNWXa5LdkOPZuTF8JZPuiaW4NVBDVzXafaltQnwjmp0qee0tmme0nyAgPvE1RQyDT/y5hu/ka8PKHQG29gK4yeztlVy/9pj2fZbA7xCDh1AJyqFYggqdst1OIG9TiMxhln2XpAoNHJHCYpVuTCo8bog52mJTTSpF00AEyuo/4Zt3IA5OMs8q1znkjjrU6s0x4p5L0K63CuGt0imOHB91eINK5GqmOZ6ZWOqrOA7Oq3cTqnkaj+YR1toSoxrUYY0rkWummBIxIIwIJpgTSpbpAmoyt6YIb2vWHiGEa456JKaMskFODg/U4jR2k2RShAdD6LZA54c4CdaL7sbwYil78JIqBTZhiBujB09pD7qGBp1gJVV/EMCT+EfEb4yehk+asybaC1UpSYGAYTHOK1B3VrUb6ZGPVy8TDHJOO55GPg55YNS27fU7KsMTHBaY6T2h5hKzSqioAVUUcgqgR6Fo+QRKQTNZwq3yaYtTWy41g+Yx/iyH8Jn/ACRATDExemShUAAYg+VPnEcqWDWqjAkbdnOH8wh2YvleTuipWBJi7KlA11RWtPS4HfuIhJJU11cQaZnDzh/MMfZi+WZe6/32KMMTGgkhD6BruvH5QwkS/Ubuvj/bD5/F7h8uy+xnGBJjobFoiTMWoZwdoquB3ZQU7QdmUgPPuE5BnlqSN4DDGHz2L3D5fm9jm6wJjpRoKzHK1D88oxKOisk5Wg/0GHz2Hv8A0HI5u39nJmAMdBpbovNl60s9avAa4/l9Id3hHPVjox5I5FcWYyxSxupIYwMOTAxY0MDBAwKKTkCTuAjoujOiZRcPa2uS1NeruOxmcDcxUd8ZZc0MauTNoYZZHUUb/QHorLmAWmcQ4B1JYxWo2ucmI9UVptxwHpNI55el1iQBVZgFFABJmgADIDUwEVp/TyyjITG5IP72WPAzZ3klbZ7OHAscaSOqho4af9oqehJ/NNkL7maMq0/aDNPZFmX255fyULGWpG2hnpkyYBmQOfwipMtC769w+dI8rn9MbQ3/AIuzS/YRT/eWjOtGmpj9vSUzuVig8EIHlBrDQz16bOpjdIG85fXOMq1aakrg1okId3WSq+DMY8lm/dmNXnljvNSfEgwJmWQfxD/V/tg1Mehdz0uf0lsoztYPshj/APHLilN6VWT/ALmce77yPgI8+Nrsnrf3RG2kbKPSHifnC1MNC7nfHpVZdk+0+M74mBPSiz7LVNHtSy3vQx5+2lLNvH1ziF9K2fYfd84Ll2Co9z0n9oJLYG0SXG6ZKdPMBRDfeELC6FobtLpqKUHZO0R5k2lpOwx3OhiHkyXGRRCORp8I8z4pG4R1dz1PhKj4kvod5o+2LNVVICOqhRQm6wGIGV5TXGhFQRVaioiO0yip4H9cPf57AI8msPSWbLnMqTCerdlutU0usRQVxXLYaYR6bZul9jmyFM6aiTGWrKAxKt4cAacsqR6cWtKR5Ul5jh/tF6GTbS6z7MoaZQK6EhajYwJww+cUNMdDbXJsgWUilVWrUarMT2moBQ1PHdHoFm01ZpjBEnKxplUiu8CtKx5za+jtvTSz2x2AkieZjT2mKF+73q3CCbwHV6l0ig3gCsUmJnNdDujU+1TVdJLtKluC7BSRUawStKE4Co4x6r/hFo/7eb+RvlHkvSrSiTlkypFbks2hqUoL020THBAw/h9WPKMIX1zJFdzHHzh2I92/wudeqZE2gB/hvmSvDhEUmwTAXvSpgBckaj5XV4b6x5HY5+qC1rnK1MlZqDhUsIOwaUnVYPbrQoGClZkw1x4sKCg7+EFio9XFmYMaowBAzRs8a7N1IAy6PgDQg1wOBGXjVvKPLrDp+1mYqNpC0ohJBfr51AADQirDOgzpnFhOkFtCXhpW0Xrtbv3hzjSt2pm/CCwo9KaTQgjbgcPA/W8wUyzbQCd9McI85svS63Mqk6UnAkvUM4N0Ldu9phnePgd0PaunOkZZAXSDODjWko0O6lGgsKPSZEppbX1DHePWHzzp+sXNLaIkW2T1c5armpyZDvUkYd3jHko+0XSX/d+Mqzn3y4uJ9oVuDAffUK3a1Nns3a9U/u6wWFHXn7K7CfSnj+dPika+h+hEqQpRJ09k2K5lsFP4aICBwyjzsfabbwgbrZJapBUyJWA2GoEOv2rW/aLMf9EfAiAZ69YNGGT2Jr3fUIBHLdyiDS/R+VPqxFyZ665n2xk3v4x5av2tW3/Lsp/03+EyJU+161jOz2Q/yzh/9sVDJKDuLIlCMlUka2l9DTbP21quyYuKndX1TwPnGZWJE+16cdVrHZ2qKUDTca7KXjXuiD7x1n7wyxKvY9WCSEqeyK48tmUexwnEvLs19zy+J4dY90yNpYOY98D90TcIMGDBjoeKDdtIjxJpUmyIWNPVHgIL7mu4eAiUGCEHg4+yM3lyd2RCxruEP9zG6JgYIGH4UOxDyz7lf7kIE6PG4RbrBAwvBh2J8afcoHRa+qPAQB0QnqDwjTggYXgRDmJ9zHOhU9QeEAdBp6sbgMPC5eA+Zmc+dAJu84A6AXjHSQhEvhoj5uZy7dHhvMei9HpQSz2dCcQlMczrt8CIw8IMTDUNXFaXTuplSPO+I/CeagoxlVb/ANHofD/i/LTcpRv0/JzNt0UwnzZiPS9NmEYbC5MSKbQooGl80/WN66N0K4N0da4CFJM5vmE7bMBhaDmyckinM0M79uYxFa0NaV30yEdXcG6FdG6KXAwRL+ITZyQ6NjaTBr0bXjHV0ELDdD5OHYnnshy46NpuPiYMdHJfqnxMdJCJiuUx9hc5k7nO/s5K9U+LfOH/AGbk+p5t846CGJh8rj7C5zL3MH9nJPqebfOH/ZuT6nm3zjcgYfK4+wuby9zF/ZqR6n9TfOF+zcj1P6m+cbJMCTD5bF2HzOb+TMj9nJHqf1N84X7PSB/D82+ca1YEmDlsX8UPmMv8mZo0JIH8NfP5w/8AhMn/ACk/KIvmBJivBxr0RXi5O7IJNlROwoXuAHuiWsImAJikkugbvqKCEKFDGwhBiFChmTHh1hQoZDDEPChQyGFDmFCgIHEFChQgFChQoYMeHEKFAIeFChQgFChQoAGMNChQwGhQoUA0KBMKFCAaGMKFDAAQxh4UI0QJgDChQFIYwMKFCNEAYYw0KEzQ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70" name="AutoShape 26" descr="Online classes are only for the connected - The Hind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72" name="Picture 28" descr="Online classes are only for the connected - The Hind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077" y="2659118"/>
            <a:ext cx="5994683" cy="3741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380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734560" y="731520"/>
            <a:ext cx="713465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What is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E-Learning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5990" y="1934610"/>
            <a:ext cx="5759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5"/>
              </a:spcBef>
              <a:buFont typeface="Wingdings" pitchFamily="2" charset="2"/>
              <a:buChar char="v"/>
            </a:pPr>
            <a:r>
              <a:rPr lang="en-US" sz="3200" dirty="0" smtClean="0">
                <a:solidFill>
                  <a:schemeClr val="bg1"/>
                </a:solidFill>
                <a:latin typeface="Bahnschrift SemiLight" pitchFamily="34" charset="0"/>
              </a:rPr>
              <a:t>E- learning can encompass a wide variety of online initiatives. A good, broad way to think about e-learning is as the use of electronic devices (computers, tablets, or phones) to deliver educational or training content to learners.</a:t>
            </a:r>
            <a:endParaRPr lang="en-US" sz="3200" dirty="0">
              <a:solidFill>
                <a:schemeClr val="bg1"/>
              </a:solidFill>
              <a:latin typeface="Bahnschrift SemiLight" pitchFamily="34" charset="0"/>
            </a:endParaRPr>
          </a:p>
        </p:txBody>
      </p:sp>
      <p:sp>
        <p:nvSpPr>
          <p:cNvPr id="5122" name="AutoShape 2" descr="Odisha To Begin Online Classes For 10th Students In Government Schoo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Odisha To Begin Online Classes For 10th Students In Government School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6" name="Picture 6" descr="What is elearning and does my organization need it? – Learning Everest"/>
          <p:cNvPicPr>
            <a:picLocks noChangeAspect="1" noChangeArrowheads="1"/>
          </p:cNvPicPr>
          <p:nvPr/>
        </p:nvPicPr>
        <p:blipFill>
          <a:blip r:embed="rId2"/>
          <a:srcRect l="15016" r="14257"/>
          <a:stretch>
            <a:fillRect/>
          </a:stretch>
        </p:blipFill>
        <p:spPr bwMode="auto">
          <a:xfrm>
            <a:off x="336331" y="1855650"/>
            <a:ext cx="5728138" cy="4555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772160" y="467360"/>
            <a:ext cx="1087353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E-Learning vs. </a:t>
            </a:r>
            <a:r>
              <a:rPr lang="en-US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Classroom Learning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8160" y="1348800"/>
            <a:ext cx="49987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 E-learning Vs classroom learning is similar to cell phones Vs pay phones at the call cabins.  Cell phones allow you to communicate any time and usually anywhere, by having a properly configured phone.  E-Learning allows you to learn anywhere and usually at any time, by having a properly configured computer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676" name="AutoShape 4" descr="How does eLearning compare with classroom training for Healt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8" name="Picture 6" descr="How does eLearning compare with classroom training for Health ..."/>
          <p:cNvPicPr>
            <a:picLocks noChangeAspect="1" noChangeArrowheads="1"/>
          </p:cNvPicPr>
          <p:nvPr/>
        </p:nvPicPr>
        <p:blipFill>
          <a:blip r:embed="rId2"/>
          <a:srcRect l="7528" t="7940" r="9210" b="6655"/>
          <a:stretch>
            <a:fillRect/>
          </a:stretch>
        </p:blipFill>
        <p:spPr bwMode="auto">
          <a:xfrm>
            <a:off x="284480" y="1625600"/>
            <a:ext cx="6482080" cy="4856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7205" y="95885"/>
            <a:ext cx="11572875" cy="7239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altLang="ko-KR" sz="6000" b="1" spc="600" dirty="0" smtClean="0">
                <a:solidFill>
                  <a:schemeClr val="accent1"/>
                </a:solidFill>
                <a:cs typeface="Arial" pitchFamily="34" charset="0"/>
              </a:rPr>
              <a:t>Pros of </a:t>
            </a:r>
            <a:r>
              <a:rPr lang="en-US" altLang="ko-KR" sz="6000" b="1" spc="600" dirty="0" smtClean="0">
                <a:solidFill>
                  <a:schemeClr val="bg1"/>
                </a:solidFill>
                <a:cs typeface="Arial" pitchFamily="34" charset="0"/>
              </a:rPr>
              <a:t>Online Classes</a:t>
            </a:r>
            <a:endParaRPr lang="ko-KR" altLang="en-US" sz="6000" b="1" spc="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None/>
            </a:pPr>
            <a:endParaRPr lang="en-US" sz="60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629D12B-0C0B-4FB6-961A-F252747383B1}"/>
              </a:ext>
            </a:extLst>
          </p:cNvPr>
          <p:cNvSpPr txBox="1"/>
          <p:nvPr/>
        </p:nvSpPr>
        <p:spPr>
          <a:xfrm>
            <a:off x="8514080" y="1347014"/>
            <a:ext cx="373888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  It provides a consistent message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Enhances computer and Internet skills 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Travel time and associated costs are reduced or eliminated 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Inexpensive Worldwide Distribution 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Cross-platform Support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It can work from any location and any time 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It's self-paced.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629D12B-0C0B-4FB6-961A-F252747383B1}"/>
              </a:ext>
            </a:extLst>
          </p:cNvPr>
          <p:cNvSpPr txBox="1"/>
          <p:nvPr/>
        </p:nvSpPr>
        <p:spPr>
          <a:xfrm>
            <a:off x="223520" y="1246009"/>
            <a:ext cx="3454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It's less expensive to produce.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It’s self-directed and moves faster.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It can be updated easily and quickly 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It can lead to increased retention and a stronger grasp on the subject. 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24/7 accessibility makes scheduling and managing easy for large groups of students.</a:t>
            </a:r>
            <a:endParaRPr lang="en-US" altLang="ko-KR" sz="2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74" name="AutoShape 2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Online Classes vs. Traditional Classes: Pros and Cons My Colleg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How Can I Earn Swift Trust in My Online Classes? – Magna Publications"/>
          <p:cNvPicPr>
            <a:picLocks noChangeAspect="1" noChangeArrowheads="1"/>
          </p:cNvPicPr>
          <p:nvPr/>
        </p:nvPicPr>
        <p:blipFill>
          <a:blip r:embed="rId2"/>
          <a:srcRect l="8761" t="4823" r="6812" b="4630"/>
          <a:stretch>
            <a:fillRect/>
          </a:stretch>
        </p:blipFill>
        <p:spPr bwMode="auto">
          <a:xfrm>
            <a:off x="3535680" y="955040"/>
            <a:ext cx="4917440" cy="5659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09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Virtual Classroom – Making the Best Out of E-Learning! – Lawskills ..."/>
          <p:cNvPicPr>
            <a:picLocks noChangeAspect="1" noChangeArrowheads="1"/>
          </p:cNvPicPr>
          <p:nvPr/>
        </p:nvPicPr>
        <p:blipFill>
          <a:blip r:embed="rId2"/>
          <a:srcRect t="16914" r="51099" b="10676"/>
          <a:stretch>
            <a:fillRect/>
          </a:stretch>
        </p:blipFill>
        <p:spPr bwMode="auto">
          <a:xfrm>
            <a:off x="4145280" y="1463040"/>
            <a:ext cx="3881120" cy="4937760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7205" y="95885"/>
            <a:ext cx="11572875" cy="7239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n-US" altLang="ko-KR" sz="6000" b="1" spc="600" dirty="0" smtClean="0">
                <a:solidFill>
                  <a:schemeClr val="accent1"/>
                </a:solidFill>
                <a:cs typeface="Arial" pitchFamily="34" charset="0"/>
              </a:rPr>
              <a:t>Cons of </a:t>
            </a:r>
            <a:r>
              <a:rPr lang="en-US" altLang="ko-KR" sz="6000" b="1" spc="600" dirty="0" smtClean="0">
                <a:solidFill>
                  <a:schemeClr val="bg1"/>
                </a:solidFill>
                <a:cs typeface="Arial" pitchFamily="34" charset="0"/>
              </a:rPr>
              <a:t>Online Classes</a:t>
            </a:r>
            <a:endParaRPr lang="ko-KR" altLang="en-US" sz="6000" b="1" spc="6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None/>
            </a:pPr>
            <a:endParaRPr lang="en-US" sz="60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629D12B-0C0B-4FB6-961A-F252747383B1}"/>
              </a:ext>
            </a:extLst>
          </p:cNvPr>
          <p:cNvSpPr txBox="1"/>
          <p:nvPr/>
        </p:nvSpPr>
        <p:spPr>
          <a:xfrm>
            <a:off x="8087360" y="1422400"/>
            <a:ext cx="371856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  Too much time spent in front of a computer screen may be harmful.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No matter how hard we try to fully transfer human communication to online platforms, no matter how natural it seems to form relationships behind computer screens, a virtual environment is just not human. Nothing can replace human contact.</a:t>
            </a:r>
          </a:p>
          <a:p>
            <a:endParaRPr lang="en-US" sz="25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4629D12B-0C0B-4FB6-961A-F252747383B1}"/>
              </a:ext>
            </a:extLst>
          </p:cNvPr>
          <p:cNvSpPr txBox="1"/>
          <p:nvPr/>
        </p:nvSpPr>
        <p:spPr>
          <a:xfrm>
            <a:off x="60960" y="1381760"/>
            <a:ext cx="4084320" cy="560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  No self-discipline Proponents of e-learning claim that the main advantage of this learning method is that it is self-paced. 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Lack of flexibility 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 Lack of input from trainers E-learning is structured.</a:t>
            </a:r>
          </a:p>
          <a:p>
            <a:pPr>
              <a:buFont typeface="Wingdings" pitchFamily="2" charset="2"/>
              <a:buChar char="v"/>
            </a:pPr>
            <a:r>
              <a:rPr lang="en-US" sz="2500" dirty="0" smtClean="0">
                <a:solidFill>
                  <a:schemeClr val="bg1"/>
                </a:solidFill>
              </a:rPr>
              <a:t>Slow evolution After an e-learning course is developed, it can take an inordinately long time for any needed changes to be worked in.</a:t>
            </a:r>
            <a:endParaRPr lang="en-US" altLang="ko-KR" sz="25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74" name="AutoShape 2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Breaking Down the Pros and Cons of Online Classes | Rasmussen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Online Classes vs. Traditional Classes: Pros and Cons My College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9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763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ill Online Classes Become the New Front in College Cheating?"/>
          <p:cNvPicPr>
            <a:picLocks noChangeAspect="1" noChangeArrowheads="1"/>
          </p:cNvPicPr>
          <p:nvPr/>
        </p:nvPicPr>
        <p:blipFill>
          <a:blip r:embed="rId2"/>
          <a:srcRect t="28973"/>
          <a:stretch>
            <a:fillRect/>
          </a:stretch>
        </p:blipFill>
        <p:spPr bwMode="auto">
          <a:xfrm>
            <a:off x="1711106" y="546538"/>
            <a:ext cx="8953500" cy="4241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185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Himani Chauhan</cp:lastModifiedBy>
  <cp:revision>79</cp:revision>
  <dcterms:created xsi:type="dcterms:W3CDTF">2020-01-20T05:08:25Z</dcterms:created>
  <dcterms:modified xsi:type="dcterms:W3CDTF">2020-06-18T14:34:41Z</dcterms:modified>
</cp:coreProperties>
</file>