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13251e9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13251e9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3251e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3251e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13251e92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13251e9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13251e92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13251e9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421900" y="1610525"/>
            <a:ext cx="5404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Title:        Task 3 – Dashboard Design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Subtitle:     Sales Dashboard using Tableau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Name:         Himani Gupta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Date:         25 April 2025</a:t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224633" y="1441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5300" y="1080950"/>
            <a:ext cx="7276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Dataset:      Sample - Superstore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Source:       Kaggle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Records:      9,994 rows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Columns:      21 fields (Sales, Profit, Category, State, etc.)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Tool Used:    Tableau Public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14"/>
          <p:cNvSpPr txBox="1"/>
          <p:nvPr/>
        </p:nvSpPr>
        <p:spPr>
          <a:xfrm>
            <a:off x="0" y="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DATASET INFO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325" y="162250"/>
            <a:ext cx="5895899" cy="47128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59925" y="155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268425" y="812525"/>
            <a:ext cx="3000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KPIs: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Profit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Orders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 – Monthly 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 – Sub-Category 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– State-wise Sales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 KPIs &amp; Visuals Used</a:t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174100" y="1139000"/>
            <a:ext cx="8048700" cy="3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Phones were the top-selling Sub-Category.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2.California had the highest sales among states.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3.Sales increased steadily from 2015 to 2018.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Insights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