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8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4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06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9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1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9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2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2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6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7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5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6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9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2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2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0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ED17-AA04-4F8F-992C-D97AA562ECC1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D062-6C63-4AD2-B6E0-9FDAC6DCE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737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8A90-4892-AAAB-EE49-513AB099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95032"/>
            <a:ext cx="8791575" cy="163752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Arduino Capacitance 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FC60-301A-842C-2E20-C4B0E4FCC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9000"/>
            <a:ext cx="8791575" cy="1637522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A project by </a:t>
            </a:r>
          </a:p>
          <a:p>
            <a:r>
              <a:rPr lang="en-IN" dirty="0">
                <a:solidFill>
                  <a:schemeClr val="tx1"/>
                </a:solidFill>
              </a:rPr>
              <a:t>MEEMANSA PANDEY(2022102036) and HIMANI SHARMA(2022102032)</a:t>
            </a:r>
          </a:p>
        </p:txBody>
      </p:sp>
    </p:spTree>
    <p:extLst>
      <p:ext uri="{BB962C8B-B14F-4D97-AF65-F5344CB8AC3E}">
        <p14:creationId xmlns:p14="http://schemas.microsoft.com/office/powerpoint/2010/main" val="388228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4B6F-154F-76A6-323F-4D053EBA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934" y="914401"/>
            <a:ext cx="8158065" cy="93472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Components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5AE2C-F653-CE2E-9137-B57B8431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362" y="2052320"/>
            <a:ext cx="8686801" cy="4572000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Arduino Uno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16*2 LCD Display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10K ohm Potentiometer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10K ohm Resistor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220 ohm Resistor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Jumper Wires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Capacitor under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0308-BB16-2875-C16A-586DC7D2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680F2-5FDF-ECA9-0633-0A7328651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61440"/>
                <a:ext cx="10911840" cy="52120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 A capacitance meter is a device that is used to measure capacitance of a capacitor.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 In this project, we will develop two circuits-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a)  CIRCUIT1 -  to measure capacitance in the range of 1µF to 4700µF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b) CIRCUIT2 - to measure capacitance in the range of 20pF to 1000nF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 </a:t>
                </a:r>
                <a:r>
                  <a:rPr lang="en-IN" sz="2400" dirty="0"/>
                  <a:t>BASIC PRINCIPLE - The Time Constant (</a:t>
                </a:r>
                <a:r>
                  <a:rPr lang="el-GR" sz="2400" dirty="0"/>
                  <a:t>τ</a:t>
                </a:r>
                <a:r>
                  <a:rPr lang="en-IN" sz="2400" dirty="0"/>
                  <a:t>)</a:t>
                </a:r>
              </a:p>
              <a:p>
                <a:pPr marL="0" indent="0">
                  <a:buNone/>
                </a:pPr>
                <a:r>
                  <a:rPr lang="en-IN" sz="2400" dirty="0"/>
                  <a:t>    </a:t>
                </a:r>
                <a:r>
                  <a:rPr lang="en-IN" sz="2000" dirty="0"/>
                  <a:t>An unknown capacitor is charged through a known resistor using Arduino pins. The time taken for the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voltage across capacitor to reach 63.2% of the supply voltage gives us the value of τ.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4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680F2-5FDF-ECA9-0633-0A7328651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61440"/>
                <a:ext cx="10911840" cy="5212080"/>
              </a:xfrm>
              <a:blipFill>
                <a:blip r:embed="rId2"/>
                <a:stretch>
                  <a:fillRect l="-1117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6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0A5-73FD-2DED-95A7-EF609638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Need for Two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BDC08-30D7-FA77-F7A0-BDDBE9C01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20" y="1290320"/>
                <a:ext cx="11104880" cy="5567680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IN" sz="2400" dirty="0"/>
              </a:p>
              <a:p>
                <a:r>
                  <a:rPr lang="en-IN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b="0" i="0" dirty="0">
                    <a:solidFill>
                      <a:schemeClr val="tx1"/>
                    </a:solidFill>
                    <a:effectLst/>
                  </a:rPr>
                  <a:t>All the I/O ports in ATmega328P Microcontroller have an internal pull – up resistor and an internal capacitor connected between the pin and ground.</a:t>
                </a: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 The value of internal capacitance ranges from 20-30pF.</a:t>
                </a: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 For large values of capacitance of the test capacitor, voltage drop across the internal capacitor is negligible and almost the entire supply voltage is obtained across the unknown capacitor.</a:t>
                </a: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  <a:p>
                <a:r>
                  <a:rPr lang="en-US" sz="2600" dirty="0">
                    <a:solidFill>
                      <a:schemeClr val="tx1"/>
                    </a:solidFill>
                  </a:rPr>
                  <a:t> But for small values of capacitance of the test capacitor, the supply voltage gets divided among the test and the internal capacitor in direct ratios of their capacitances.</a:t>
                </a:r>
              </a:p>
              <a:p>
                <a:pPr marL="0" indent="0">
                  <a:buNone/>
                </a:pPr>
                <a:r>
                  <a:rPr lang="en-IN" sz="2600" dirty="0">
                    <a:solidFill>
                      <a:schemeClr val="tx1"/>
                    </a:solidFill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I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26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600" dirty="0"/>
                  <a:t>where A0 is discharging pin and A2 is charging pin. </a:t>
                </a:r>
                <a:endParaRPr lang="en-IN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4BDC08-30D7-FA77-F7A0-BDDBE9C01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20" y="1290320"/>
                <a:ext cx="11104880" cy="5567680"/>
              </a:xfrm>
              <a:blipFill>
                <a:blip r:embed="rId2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49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D6B2B-2317-A9DD-821B-1ACAD566C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5" y="1094612"/>
            <a:ext cx="5905668" cy="4480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648B0-3203-46AE-EBE4-EB738876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4611"/>
            <a:ext cx="5994565" cy="44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6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3546-AB69-6E46-7349-F5E8A235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Circuit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62821-7188-C6EE-1FD4-54AB4C31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382"/>
            <a:ext cx="6076714" cy="3529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8F2BD-0D1B-2529-86CF-1EEF9680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14" y="1634381"/>
            <a:ext cx="6076714" cy="35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DBFF-7954-4C68-1F36-A2FA19EF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634683"/>
            <a:ext cx="8382000" cy="71659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8380-4EA6-E141-4436-E20668B23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478" y="1351280"/>
            <a:ext cx="9489232" cy="5161280"/>
          </a:xfrm>
        </p:spPr>
        <p:txBody>
          <a:bodyPr/>
          <a:lstStyle/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Completion of CIRCUIT 1 - 30/01/2023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Completion of CIRCUIT 2 - 03/02/2023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Completion of project - 05/02/2023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Final test of the project – 06/02/2023</a:t>
            </a:r>
          </a:p>
        </p:txBody>
      </p:sp>
    </p:spTree>
    <p:extLst>
      <p:ext uri="{BB962C8B-B14F-4D97-AF65-F5344CB8AC3E}">
        <p14:creationId xmlns:p14="http://schemas.microsoft.com/office/powerpoint/2010/main" val="312639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</TotalTime>
  <Words>300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Tw Cen MT</vt:lpstr>
      <vt:lpstr>Circuit</vt:lpstr>
      <vt:lpstr>Arduino Capacitance Meter</vt:lpstr>
      <vt:lpstr>Components Required</vt:lpstr>
      <vt:lpstr>Description</vt:lpstr>
      <vt:lpstr>Need for Two Circuits</vt:lpstr>
      <vt:lpstr>PowerPoint Presentation</vt:lpstr>
      <vt:lpstr>Circuit Diagrams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Capacitance Meter</dc:title>
  <dc:creator>meemansaa2@outlook.com</dc:creator>
  <cp:lastModifiedBy>Himani Sharma</cp:lastModifiedBy>
  <cp:revision>13</cp:revision>
  <dcterms:created xsi:type="dcterms:W3CDTF">2023-01-22T13:31:00Z</dcterms:created>
  <dcterms:modified xsi:type="dcterms:W3CDTF">2023-01-23T13:11:16Z</dcterms:modified>
</cp:coreProperties>
</file>