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mani Monga" userId="a28d0b6ed075c4fe" providerId="LiveId" clId="{CD6D8FD4-38DD-487D-A567-F4525B101B53}"/>
    <pc:docChg chg="custSel addSld delSld modSld sldOrd">
      <pc:chgData name="Himani Monga" userId="a28d0b6ed075c4fe" providerId="LiveId" clId="{CD6D8FD4-38DD-487D-A567-F4525B101B53}" dt="2024-05-28T17:44:25.612" v="1737" actId="255"/>
      <pc:docMkLst>
        <pc:docMk/>
      </pc:docMkLst>
      <pc:sldChg chg="modSp mod">
        <pc:chgData name="Himani Monga" userId="a28d0b6ed075c4fe" providerId="LiveId" clId="{CD6D8FD4-38DD-487D-A567-F4525B101B53}" dt="2024-05-28T16:50:30.720" v="405" actId="207"/>
        <pc:sldMkLst>
          <pc:docMk/>
          <pc:sldMk cId="276860198" sldId="256"/>
        </pc:sldMkLst>
        <pc:spChg chg="mod">
          <ac:chgData name="Himani Monga" userId="a28d0b6ed075c4fe" providerId="LiveId" clId="{CD6D8FD4-38DD-487D-A567-F4525B101B53}" dt="2024-05-28T16:50:30.720" v="405" actId="207"/>
          <ac:spMkLst>
            <pc:docMk/>
            <pc:sldMk cId="276860198" sldId="256"/>
            <ac:spMk id="4" creationId="{4845D8C2-A24C-0890-712F-8DABB7757787}"/>
          </ac:spMkLst>
        </pc:spChg>
      </pc:sldChg>
      <pc:sldChg chg="modSp mod">
        <pc:chgData name="Himani Monga" userId="a28d0b6ed075c4fe" providerId="LiveId" clId="{CD6D8FD4-38DD-487D-A567-F4525B101B53}" dt="2024-05-28T16:57:21.819" v="637" actId="255"/>
        <pc:sldMkLst>
          <pc:docMk/>
          <pc:sldMk cId="4283881052" sldId="257"/>
        </pc:sldMkLst>
        <pc:spChg chg="mod">
          <ac:chgData name="Himani Monga" userId="a28d0b6ed075c4fe" providerId="LiveId" clId="{CD6D8FD4-38DD-487D-A567-F4525B101B53}" dt="2024-05-28T16:57:21.819" v="637" actId="255"/>
          <ac:spMkLst>
            <pc:docMk/>
            <pc:sldMk cId="4283881052" sldId="257"/>
            <ac:spMk id="2" creationId="{C8357E93-B80F-ACD7-948F-FA3F2E80E899}"/>
          </ac:spMkLst>
        </pc:spChg>
        <pc:spChg chg="mod">
          <ac:chgData name="Himani Monga" userId="a28d0b6ed075c4fe" providerId="LiveId" clId="{CD6D8FD4-38DD-487D-A567-F4525B101B53}" dt="2024-05-28T16:50:18.490" v="404" actId="207"/>
          <ac:spMkLst>
            <pc:docMk/>
            <pc:sldMk cId="4283881052" sldId="257"/>
            <ac:spMk id="4" creationId="{4845D8C2-A24C-0890-712F-8DABB7757787}"/>
          </ac:spMkLst>
        </pc:spChg>
      </pc:sldChg>
      <pc:sldChg chg="addSp delSp modSp mod ord">
        <pc:chgData name="Himani Monga" userId="a28d0b6ed075c4fe" providerId="LiveId" clId="{CD6D8FD4-38DD-487D-A567-F4525B101B53}" dt="2024-05-28T17:43:30.077" v="1722" actId="1076"/>
        <pc:sldMkLst>
          <pc:docMk/>
          <pc:sldMk cId="1194377951" sldId="258"/>
        </pc:sldMkLst>
        <pc:spChg chg="mod">
          <ac:chgData name="Himani Monga" userId="a28d0b6ed075c4fe" providerId="LiveId" clId="{CD6D8FD4-38DD-487D-A567-F4525B101B53}" dt="2024-05-28T16:50:39.029" v="406" actId="207"/>
          <ac:spMkLst>
            <pc:docMk/>
            <pc:sldMk cId="1194377951" sldId="258"/>
            <ac:spMk id="4" creationId="{4845D8C2-A24C-0890-712F-8DABB7757787}"/>
          </ac:spMkLst>
        </pc:spChg>
        <pc:picChg chg="del">
          <ac:chgData name="Himani Monga" userId="a28d0b6ed075c4fe" providerId="LiveId" clId="{CD6D8FD4-38DD-487D-A567-F4525B101B53}" dt="2024-05-28T17:43:07.135" v="1717" actId="21"/>
          <ac:picMkLst>
            <pc:docMk/>
            <pc:sldMk cId="1194377951" sldId="258"/>
            <ac:picMk id="5" creationId="{4638339C-3981-699E-3098-1ED1B56B1D9C}"/>
          </ac:picMkLst>
        </pc:picChg>
        <pc:picChg chg="add mod">
          <ac:chgData name="Himani Monga" userId="a28d0b6ed075c4fe" providerId="LiveId" clId="{CD6D8FD4-38DD-487D-A567-F4525B101B53}" dt="2024-05-28T17:43:30.077" v="1722" actId="1076"/>
          <ac:picMkLst>
            <pc:docMk/>
            <pc:sldMk cId="1194377951" sldId="258"/>
            <ac:picMk id="6" creationId="{07344472-A3C7-4B90-B236-733A6CA10FBF}"/>
          </ac:picMkLst>
        </pc:picChg>
      </pc:sldChg>
      <pc:sldChg chg="addSp modSp mod">
        <pc:chgData name="Himani Monga" userId="a28d0b6ed075c4fe" providerId="LiveId" clId="{CD6D8FD4-38DD-487D-A567-F4525B101B53}" dt="2024-05-28T17:42:54.510" v="1716" actId="255"/>
        <pc:sldMkLst>
          <pc:docMk/>
          <pc:sldMk cId="3422493595" sldId="259"/>
        </pc:sldMkLst>
        <pc:spChg chg="mod">
          <ac:chgData name="Himani Monga" userId="a28d0b6ed075c4fe" providerId="LiveId" clId="{CD6D8FD4-38DD-487D-A567-F4525B101B53}" dt="2024-05-28T17:42:54.510" v="1716" actId="255"/>
          <ac:spMkLst>
            <pc:docMk/>
            <pc:sldMk cId="3422493595" sldId="259"/>
            <ac:spMk id="5" creationId="{BD2297D7-6091-F67B-00D9-1FCB032198F3}"/>
          </ac:spMkLst>
        </pc:spChg>
        <pc:picChg chg="add mod">
          <ac:chgData name="Himani Monga" userId="a28d0b6ed075c4fe" providerId="LiveId" clId="{CD6D8FD4-38DD-487D-A567-F4525B101B53}" dt="2024-05-28T17:16:32.096" v="1214" actId="14100"/>
          <ac:picMkLst>
            <pc:docMk/>
            <pc:sldMk cId="3422493595" sldId="259"/>
            <ac:picMk id="3" creationId="{C03FBA34-642D-E91F-B4D6-B0EBFE284A08}"/>
          </ac:picMkLst>
        </pc:picChg>
        <pc:picChg chg="mod">
          <ac:chgData name="Himani Monga" userId="a28d0b6ed075c4fe" providerId="LiveId" clId="{CD6D8FD4-38DD-487D-A567-F4525B101B53}" dt="2024-05-28T17:15:58.496" v="1210" actId="14100"/>
          <ac:picMkLst>
            <pc:docMk/>
            <pc:sldMk cId="3422493595" sldId="259"/>
            <ac:picMk id="10" creationId="{3F4169BB-E3DF-F5C9-0B00-B7D6FB6981E4}"/>
          </ac:picMkLst>
        </pc:picChg>
      </pc:sldChg>
      <pc:sldChg chg="addSp delSp modSp add mod">
        <pc:chgData name="Himani Monga" userId="a28d0b6ed075c4fe" providerId="LiveId" clId="{CD6D8FD4-38DD-487D-A567-F4525B101B53}" dt="2024-05-28T17:15:07.056" v="1202" actId="1076"/>
        <pc:sldMkLst>
          <pc:docMk/>
          <pc:sldMk cId="1359147661" sldId="260"/>
        </pc:sldMkLst>
        <pc:spChg chg="mod">
          <ac:chgData name="Himani Monga" userId="a28d0b6ed075c4fe" providerId="LiveId" clId="{CD6D8FD4-38DD-487D-A567-F4525B101B53}" dt="2024-05-28T17:02:03.501" v="693" actId="20577"/>
          <ac:spMkLst>
            <pc:docMk/>
            <pc:sldMk cId="1359147661" sldId="260"/>
            <ac:spMk id="2" creationId="{C8357E93-B80F-ACD7-948F-FA3F2E80E899}"/>
          </ac:spMkLst>
        </pc:spChg>
        <pc:spChg chg="add mod">
          <ac:chgData name="Himani Monga" userId="a28d0b6ed075c4fe" providerId="LiveId" clId="{CD6D8FD4-38DD-487D-A567-F4525B101B53}" dt="2024-05-28T17:02:28.813" v="723" actId="255"/>
          <ac:spMkLst>
            <pc:docMk/>
            <pc:sldMk cId="1359147661" sldId="260"/>
            <ac:spMk id="3" creationId="{4D59B17A-646D-A8BB-1B52-8AD94167B956}"/>
          </ac:spMkLst>
        </pc:spChg>
        <pc:spChg chg="add del mod">
          <ac:chgData name="Himani Monga" userId="a28d0b6ed075c4fe" providerId="LiveId" clId="{CD6D8FD4-38DD-487D-A567-F4525B101B53}" dt="2024-05-28T17:02:58.494" v="727" actId="21"/>
          <ac:spMkLst>
            <pc:docMk/>
            <pc:sldMk cId="1359147661" sldId="260"/>
            <ac:spMk id="7" creationId="{A7A1C842-26B1-CE0F-7166-57496E7457DD}"/>
          </ac:spMkLst>
        </pc:spChg>
        <pc:spChg chg="add mod">
          <ac:chgData name="Himani Monga" userId="a28d0b6ed075c4fe" providerId="LiveId" clId="{CD6D8FD4-38DD-487D-A567-F4525B101B53}" dt="2024-05-28T17:09:10.804" v="918" actId="20577"/>
          <ac:spMkLst>
            <pc:docMk/>
            <pc:sldMk cId="1359147661" sldId="260"/>
            <ac:spMk id="11" creationId="{BEDE097D-6D04-41C8-E928-0AFEBFB018DC}"/>
          </ac:spMkLst>
        </pc:spChg>
        <pc:spChg chg="add mod">
          <ac:chgData name="Himani Monga" userId="a28d0b6ed075c4fe" providerId="LiveId" clId="{CD6D8FD4-38DD-487D-A567-F4525B101B53}" dt="2024-05-28T17:10:55.573" v="1028" actId="20577"/>
          <ac:spMkLst>
            <pc:docMk/>
            <pc:sldMk cId="1359147661" sldId="260"/>
            <ac:spMk id="12" creationId="{8FCC0E39-D4FD-4BB9-A315-A21AA5B401A5}"/>
          </ac:spMkLst>
        </pc:spChg>
        <pc:spChg chg="add mod">
          <ac:chgData name="Himani Monga" userId="a28d0b6ed075c4fe" providerId="LiveId" clId="{CD6D8FD4-38DD-487D-A567-F4525B101B53}" dt="2024-05-28T17:15:07.056" v="1202" actId="1076"/>
          <ac:spMkLst>
            <pc:docMk/>
            <pc:sldMk cId="1359147661" sldId="260"/>
            <ac:spMk id="13" creationId="{B9521B8B-70B2-817F-A57B-49E1A242E52B}"/>
          </ac:spMkLst>
        </pc:spChg>
        <pc:picChg chg="add del mod">
          <ac:chgData name="Himani Monga" userId="a28d0b6ed075c4fe" providerId="LiveId" clId="{CD6D8FD4-38DD-487D-A567-F4525B101B53}" dt="2024-05-28T17:02:58.494" v="727" actId="21"/>
          <ac:picMkLst>
            <pc:docMk/>
            <pc:sldMk cId="1359147661" sldId="260"/>
            <ac:picMk id="6" creationId="{58DDE377-2F87-FAF3-21F4-B80FA4FA9E68}"/>
          </ac:picMkLst>
        </pc:picChg>
        <pc:picChg chg="add mod">
          <ac:chgData name="Himani Monga" userId="a28d0b6ed075c4fe" providerId="LiveId" clId="{CD6D8FD4-38DD-487D-A567-F4525B101B53}" dt="2024-05-28T17:03:47.849" v="732" actId="14100"/>
          <ac:picMkLst>
            <pc:docMk/>
            <pc:sldMk cId="1359147661" sldId="260"/>
            <ac:picMk id="9" creationId="{357EFDDA-14D8-7F65-9FA2-F99372A44679}"/>
          </ac:picMkLst>
        </pc:picChg>
        <pc:picChg chg="del">
          <ac:chgData name="Himani Monga" userId="a28d0b6ed075c4fe" providerId="LiveId" clId="{CD6D8FD4-38DD-487D-A567-F4525B101B53}" dt="2024-05-28T17:01:37.261" v="689" actId="21"/>
          <ac:picMkLst>
            <pc:docMk/>
            <pc:sldMk cId="1359147661" sldId="260"/>
            <ac:picMk id="10" creationId="{3F4169BB-E3DF-F5C9-0B00-B7D6FB6981E4}"/>
          </ac:picMkLst>
        </pc:picChg>
      </pc:sldChg>
      <pc:sldChg chg="addSp delSp modSp add del mod">
        <pc:chgData name="Himani Monga" userId="a28d0b6ed075c4fe" providerId="LiveId" clId="{CD6D8FD4-38DD-487D-A567-F4525B101B53}" dt="2024-05-28T17:00:59.406" v="686" actId="2696"/>
        <pc:sldMkLst>
          <pc:docMk/>
          <pc:sldMk cId="4282858093" sldId="260"/>
        </pc:sldMkLst>
        <pc:spChg chg="mod">
          <ac:chgData name="Himani Monga" userId="a28d0b6ed075c4fe" providerId="LiveId" clId="{CD6D8FD4-38DD-487D-A567-F4525B101B53}" dt="2024-05-28T17:00:52.032" v="685" actId="14100"/>
          <ac:spMkLst>
            <pc:docMk/>
            <pc:sldMk cId="4282858093" sldId="260"/>
            <ac:spMk id="2" creationId="{C8357E93-B80F-ACD7-948F-FA3F2E80E899}"/>
          </ac:spMkLst>
        </pc:spChg>
        <pc:spChg chg="add mod">
          <ac:chgData name="Himani Monga" userId="a28d0b6ed075c4fe" providerId="LiveId" clId="{CD6D8FD4-38DD-487D-A567-F4525B101B53}" dt="2024-05-28T16:59:37.200" v="679" actId="255"/>
          <ac:spMkLst>
            <pc:docMk/>
            <pc:sldMk cId="4282858093" sldId="260"/>
            <ac:spMk id="3" creationId="{45F43DF9-F6F9-7235-30C7-9B2EEBF8590F}"/>
          </ac:spMkLst>
        </pc:spChg>
        <pc:spChg chg="add del mod">
          <ac:chgData name="Himani Monga" userId="a28d0b6ed075c4fe" providerId="LiveId" clId="{CD6D8FD4-38DD-487D-A567-F4525B101B53}" dt="2024-05-28T17:00:43.802" v="683" actId="21"/>
          <ac:spMkLst>
            <pc:docMk/>
            <pc:sldMk cId="4282858093" sldId="260"/>
            <ac:spMk id="7" creationId="{B2AF3698-BEF7-F464-387A-C99DE327C95C}"/>
          </ac:spMkLst>
        </pc:spChg>
        <pc:picChg chg="add del mod">
          <ac:chgData name="Himani Monga" userId="a28d0b6ed075c4fe" providerId="LiveId" clId="{CD6D8FD4-38DD-487D-A567-F4525B101B53}" dt="2024-05-28T17:00:43.802" v="683" actId="21"/>
          <ac:picMkLst>
            <pc:docMk/>
            <pc:sldMk cId="4282858093" sldId="260"/>
            <ac:picMk id="6" creationId="{BC085625-BF14-424B-3706-D49627873AD5}"/>
          </ac:picMkLst>
        </pc:picChg>
        <pc:picChg chg="del mod">
          <ac:chgData name="Himani Monga" userId="a28d0b6ed075c4fe" providerId="LiveId" clId="{CD6D8FD4-38DD-487D-A567-F4525B101B53}" dt="2024-05-28T16:58:18.807" v="642" actId="21"/>
          <ac:picMkLst>
            <pc:docMk/>
            <pc:sldMk cId="4282858093" sldId="260"/>
            <ac:picMk id="10" creationId="{3F4169BB-E3DF-F5C9-0B00-B7D6FB6981E4}"/>
          </ac:picMkLst>
        </pc:picChg>
      </pc:sldChg>
      <pc:sldChg chg="delSp modSp add mod">
        <pc:chgData name="Himani Monga" userId="a28d0b6ed075c4fe" providerId="LiveId" clId="{CD6D8FD4-38DD-487D-A567-F4525B101B53}" dt="2024-05-28T17:44:25.612" v="1737" actId="255"/>
        <pc:sldMkLst>
          <pc:docMk/>
          <pc:sldMk cId="583879361" sldId="261"/>
        </pc:sldMkLst>
        <pc:spChg chg="mod">
          <ac:chgData name="Himani Monga" userId="a28d0b6ed075c4fe" providerId="LiveId" clId="{CD6D8FD4-38DD-487D-A567-F4525B101B53}" dt="2024-05-28T17:44:25.612" v="1737" actId="255"/>
          <ac:spMkLst>
            <pc:docMk/>
            <pc:sldMk cId="583879361" sldId="261"/>
            <ac:spMk id="5" creationId="{BD2297D7-6091-F67B-00D9-1FCB032198F3}"/>
          </ac:spMkLst>
        </pc:spChg>
        <pc:picChg chg="del">
          <ac:chgData name="Himani Monga" userId="a28d0b6ed075c4fe" providerId="LiveId" clId="{CD6D8FD4-38DD-487D-A567-F4525B101B53}" dt="2024-05-28T17:44:08.771" v="1724" actId="21"/>
          <ac:picMkLst>
            <pc:docMk/>
            <pc:sldMk cId="583879361" sldId="261"/>
            <ac:picMk id="3" creationId="{C03FBA34-642D-E91F-B4D6-B0EBFE284A0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2C3CC-9961-31AC-559A-2CB4BE334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BAB40-E774-DBED-CB94-D4A014AD1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7FBE4-D247-73DD-47DB-C55AD6D25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1364-3897-49A8-9F26-859CDCDB7CBE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85186-FF36-29FB-90FE-EE4F6FE88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7EF56-103C-40B4-6690-4D92CC4FB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D21A7-BDB2-4A9E-88F0-7C95FD40C9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155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DB2E8-DDB3-6B69-E544-8BA536766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C9F0CF-BE65-BB69-ECB2-58F84156E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4B160-3D05-2645-CDD0-EE98C351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1364-3897-49A8-9F26-859CDCDB7CBE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B112B-D806-7145-2CD4-69E33F497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ACB31-79ED-4DE2-6B67-3DFB79C21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D21A7-BDB2-4A9E-88F0-7C95FD40C9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345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3F2C62-413B-C67F-FDF5-D7BFC2ED3A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37C276-65B5-EE2F-AB64-D78060D80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BC65C-3F6A-8887-D2F5-E5B862001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1364-3897-49A8-9F26-859CDCDB7CBE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1535D-CDE2-8B89-4ED3-11CADEA16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B90C1-328E-05E0-E152-176F50979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D21A7-BDB2-4A9E-88F0-7C95FD40C9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33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34E78-0F8A-4689-5051-48E1800FA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6BA31-5099-9D28-B5BE-72F86B4FE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B2FC8-27A7-E830-6DA7-B1047F6EA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1364-3897-49A8-9F26-859CDCDB7CBE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4977B-B80E-17CF-E727-FB0D5B55F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1DAA1-EBB7-F0E0-70F8-51B5B90D6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D21A7-BDB2-4A9E-88F0-7C95FD40C9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740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1664F-25AB-3D66-8400-018543681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30705-2814-76EA-88CC-35F94BCA8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85CDE-AD27-DA14-D475-6AAFA1062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1364-3897-49A8-9F26-859CDCDB7CBE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C15C6-009E-36C0-FC96-0D675D7FC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93C1D-8703-AE31-8B02-A29A047FF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D21A7-BDB2-4A9E-88F0-7C95FD40C9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587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3B0EE-BF01-2A39-A53D-4120972FD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59631-3013-426C-ACD3-F27A29871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8A7EF9-0670-EAD9-D1B4-99817690B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5C3231-C4BE-2CFB-CBCF-4C20BBF42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1364-3897-49A8-9F26-859CDCDB7CBE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3CECD-DF44-5EDF-26A0-57B036DAB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D4429-639B-E8FE-1035-52A8201F7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D21A7-BDB2-4A9E-88F0-7C95FD40C9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04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9DFC4-83E1-D69E-9B5D-2BAA13EF0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37AB5-2C88-C79B-B258-B659A3ACC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ADFBA5-F46C-E151-33EF-C73FC2C51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12254F-C119-68B9-B86C-F9F3325AFD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D4E7C7-816B-DED2-4AFD-358A28B704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9EC0C5-917A-D955-F047-5BD1D6395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1364-3897-49A8-9F26-859CDCDB7CBE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EADCF8-DEFA-A5F4-6121-76174F153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E5926B-B557-C8A5-71FE-91372C108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D21A7-BDB2-4A9E-88F0-7C95FD40C9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496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0CD9C-9E99-7341-35CB-0D4653545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EF498B-EEB8-40DF-A46E-EA1F75EF7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1364-3897-49A8-9F26-859CDCDB7CBE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C051F-6EAA-8450-AC48-55C50B55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CCF559-346E-08FC-CF71-D1DB84155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D21A7-BDB2-4A9E-88F0-7C95FD40C9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703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8D058D-F291-31F7-268D-94800CCD1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1364-3897-49A8-9F26-859CDCDB7CBE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080870-D9B6-5A57-C929-10E9CF6AE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A381D-F099-5D97-F933-3725BAC2E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D21A7-BDB2-4A9E-88F0-7C95FD40C9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593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A646F-AF8E-2977-6635-46CBBDB5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CCEDA-4D8B-9A80-8128-8F6F79F39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D7886C-ABE4-46DD-68A0-ED8BF7A77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2F4F2-02AF-B2F0-7ED4-0CB78CC2C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1364-3897-49A8-9F26-859CDCDB7CBE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56682-35FC-F486-D1DA-38C8E8B47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DF965-FAD5-2F59-0EE1-DA04065FA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D21A7-BDB2-4A9E-88F0-7C95FD40C9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01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8F99E-74B0-17B0-13DE-3DACB854A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24133C-EF0A-AC17-EC8B-C17A8BC680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BF604-D9D9-C692-97B4-843A4A5A1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54BDB-E1AC-57A4-9FA6-98E07B817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1364-3897-49A8-9F26-859CDCDB7CBE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D57FA-2A5D-9895-6EFA-90A01431C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C8D77-C105-65DC-A520-67B253EDC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D21A7-BDB2-4A9E-88F0-7C95FD40C9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439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DD56F9-2DC0-E78C-1D69-B67A3288F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5BFEC-91CE-CCBB-504E-EBBD9F5E4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7E109-B6CB-10A0-A398-95B8D8778B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B1364-3897-49A8-9F26-859CDCDB7CBE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BE221-6160-33D6-E059-1D9F9C9B8D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FFED4-3370-458E-EED5-E18E59477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D21A7-BDB2-4A9E-88F0-7C95FD40C9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321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141573413@N04/27443174192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141573413@N04/27443174192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141573413@N04/27443174192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trl.blog/entry/amazon-affiliate-australia.html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141573413@N04/27443174192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ixabay.com/ko/illustrations/%EC%86%90-%EC%A3%BC%EC%9D%98-%EC%A3%BC%EC%9D%98-%EC%82%AC%ED%95%AD-%EA%B2%BD%EA%B3%A0-1218085/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141573413@N04/27443174192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45D8C2-A24C-0890-712F-8DABB7757787}"/>
              </a:ext>
            </a:extLst>
          </p:cNvPr>
          <p:cNvSpPr/>
          <p:nvPr/>
        </p:nvSpPr>
        <p:spPr>
          <a:xfrm>
            <a:off x="0" y="0"/>
            <a:ext cx="12192000" cy="13008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AMAZON SALES</a:t>
            </a:r>
            <a:endParaRPr lang="en-IN" sz="6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2297D7-6091-F67B-00D9-1FCB032198F3}"/>
              </a:ext>
            </a:extLst>
          </p:cNvPr>
          <p:cNvSpPr/>
          <p:nvPr/>
        </p:nvSpPr>
        <p:spPr>
          <a:xfrm>
            <a:off x="0" y="1300899"/>
            <a:ext cx="12192000" cy="555710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 wide range of tasks are included in sales management, such as arranging and planning sales</a:t>
            </a:r>
          </a:p>
          <a:p>
            <a:pPr algn="ctr"/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campaigns as well as leading and inspiring sales personnel. It acts as the pivot that joins the </a:t>
            </a:r>
          </a:p>
          <a:p>
            <a:pPr algn="ctr"/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production of goods and services to the final customer, guaranteeing the successful and </a:t>
            </a:r>
          </a:p>
          <a:p>
            <a:pPr algn="ctr"/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efficient delivery of items to the market. </a:t>
            </a:r>
          </a:p>
          <a:p>
            <a:pPr algn="ctr"/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The purpose of sales management in a commercial and corporate entity is not limited to </a:t>
            </a:r>
          </a:p>
          <a:p>
            <a:pPr algn="ctr"/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transactional tasks; rather, it plays a crucial role in the strategic alignment of organizational</a:t>
            </a:r>
          </a:p>
          <a:p>
            <a:pPr algn="ctr"/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objectives with market prospects.</a:t>
            </a:r>
          </a:p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4169BB-E3DF-F5C9-0B00-B7D6FB698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1"/>
            <a:ext cx="2460396" cy="129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60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45D8C2-A24C-0890-712F-8DABB7757787}"/>
              </a:ext>
            </a:extLst>
          </p:cNvPr>
          <p:cNvSpPr/>
          <p:nvPr/>
        </p:nvSpPr>
        <p:spPr>
          <a:xfrm>
            <a:off x="0" y="0"/>
            <a:ext cx="12192000" cy="13008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AMAZON SALES</a:t>
            </a:r>
            <a:endParaRPr lang="en-IN" sz="6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4169BB-E3DF-F5C9-0B00-B7D6FB698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1"/>
            <a:ext cx="2460396" cy="129416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8357E93-B80F-ACD7-948F-FA3F2E80E899}"/>
              </a:ext>
            </a:extLst>
          </p:cNvPr>
          <p:cNvSpPr/>
          <p:nvPr/>
        </p:nvSpPr>
        <p:spPr>
          <a:xfrm>
            <a:off x="0" y="1300899"/>
            <a:ext cx="12192000" cy="55571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Details of Data:</a:t>
            </a:r>
          </a:p>
          <a:p>
            <a:pPr marL="342900" indent="-342900" algn="ctr">
              <a:buAutoNum type="arabicPeriod"/>
            </a:pP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Timely Data: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000" dirty="0"/>
              <a:t>Order Date and Ship Date are the date data type and it is updated to check the most current sales performance.</a:t>
            </a:r>
          </a:p>
          <a:p>
            <a:pPr algn="ctr"/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2.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Regional Data: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000" dirty="0"/>
              <a:t>Contains information on regions and countries where are orders are taken.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000" dirty="0"/>
              <a:t>Provides the Amazon’s market insights and sales performance.</a:t>
            </a:r>
          </a:p>
          <a:p>
            <a:pPr algn="ctr"/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3.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Granular Details: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000" dirty="0"/>
              <a:t> Item type contains the information of each product which is being ordered.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000" dirty="0"/>
              <a:t>Provides the in-depth information and most selling product.</a:t>
            </a:r>
          </a:p>
        </p:txBody>
      </p:sp>
    </p:spTree>
    <p:extLst>
      <p:ext uri="{BB962C8B-B14F-4D97-AF65-F5344CB8AC3E}">
        <p14:creationId xmlns:p14="http://schemas.microsoft.com/office/powerpoint/2010/main" val="4283881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45D8C2-A24C-0890-712F-8DABB7757787}"/>
              </a:ext>
            </a:extLst>
          </p:cNvPr>
          <p:cNvSpPr/>
          <p:nvPr/>
        </p:nvSpPr>
        <p:spPr>
          <a:xfrm>
            <a:off x="0" y="0"/>
            <a:ext cx="12192000" cy="13008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AMAZON SALES</a:t>
            </a:r>
            <a:endParaRPr lang="en-IN" sz="6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4169BB-E3DF-F5C9-0B00-B7D6FB698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1"/>
            <a:ext cx="2460396" cy="129416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8357E93-B80F-ACD7-948F-FA3F2E80E899}"/>
              </a:ext>
            </a:extLst>
          </p:cNvPr>
          <p:cNvSpPr/>
          <p:nvPr/>
        </p:nvSpPr>
        <p:spPr>
          <a:xfrm>
            <a:off x="0" y="1300899"/>
            <a:ext cx="12192000" cy="55571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344472-A3C7-4B90-B236-733A6CA10F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31" y="1326250"/>
            <a:ext cx="10388737" cy="546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377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45D8C2-A24C-0890-712F-8DABB7757787}"/>
              </a:ext>
            </a:extLst>
          </p:cNvPr>
          <p:cNvSpPr/>
          <p:nvPr/>
        </p:nvSpPr>
        <p:spPr>
          <a:xfrm>
            <a:off x="0" y="0"/>
            <a:ext cx="12192000" cy="13008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AMAZON SALES</a:t>
            </a:r>
            <a:endParaRPr lang="en-IN" sz="6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357E93-B80F-ACD7-948F-FA3F2E80E899}"/>
              </a:ext>
            </a:extLst>
          </p:cNvPr>
          <p:cNvSpPr/>
          <p:nvPr/>
        </p:nvSpPr>
        <p:spPr>
          <a:xfrm>
            <a:off x="0" y="1300899"/>
            <a:ext cx="12192000" cy="55571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D59B17A-646D-A8BB-1B52-8AD94167B956}"/>
              </a:ext>
            </a:extLst>
          </p:cNvPr>
          <p:cNvSpPr/>
          <p:nvPr/>
        </p:nvSpPr>
        <p:spPr>
          <a:xfrm>
            <a:off x="0" y="1300899"/>
            <a:ext cx="3714161" cy="55571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Key Performance Indicators:</a:t>
            </a:r>
            <a:endParaRPr lang="en-IN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7EFDDA-14D8-7F65-9FA2-F99372A44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42403" y="4650293"/>
            <a:ext cx="2260296" cy="144885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EDE097D-6D04-41C8-E928-0AFEBFB018DC}"/>
              </a:ext>
            </a:extLst>
          </p:cNvPr>
          <p:cNvSpPr/>
          <p:nvPr/>
        </p:nvSpPr>
        <p:spPr>
          <a:xfrm>
            <a:off x="3261673" y="1720392"/>
            <a:ext cx="8493551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	Total Revenue: The total revenue generated from sale by Amazon, providing the information to understand the sales performance.</a:t>
            </a:r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FCC0E39-D4FD-4BB9-A315-A21AA5B401A5}"/>
              </a:ext>
            </a:extLst>
          </p:cNvPr>
          <p:cNvSpPr/>
          <p:nvPr/>
        </p:nvSpPr>
        <p:spPr>
          <a:xfrm>
            <a:off x="3261672" y="2828041"/>
            <a:ext cx="8493552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Units Sold: Providing information about products to give insights into demands and trends.</a:t>
            </a:r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9521B8B-70B2-817F-A57B-49E1A242E52B}"/>
              </a:ext>
            </a:extLst>
          </p:cNvPr>
          <p:cNvSpPr/>
          <p:nvPr/>
        </p:nvSpPr>
        <p:spPr>
          <a:xfrm>
            <a:off x="3261672" y="4079449"/>
            <a:ext cx="8493552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Total Profit: Net profit generated from different regions and countries.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9147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45D8C2-A24C-0890-712F-8DABB7757787}"/>
              </a:ext>
            </a:extLst>
          </p:cNvPr>
          <p:cNvSpPr/>
          <p:nvPr/>
        </p:nvSpPr>
        <p:spPr>
          <a:xfrm>
            <a:off x="0" y="0"/>
            <a:ext cx="12192000" cy="13008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AMAZON SALES</a:t>
            </a:r>
            <a:endParaRPr lang="en-IN" sz="6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2297D7-6091-F67B-00D9-1FCB032198F3}"/>
              </a:ext>
            </a:extLst>
          </p:cNvPr>
          <p:cNvSpPr/>
          <p:nvPr/>
        </p:nvSpPr>
        <p:spPr>
          <a:xfrm>
            <a:off x="0" y="1300899"/>
            <a:ext cx="12192000" cy="555710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 most units sold is by Sub- Saharan Africa.</a:t>
            </a:r>
          </a:p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Maximum Revenue generated from Cosmetics, minimum from Fruits.</a:t>
            </a:r>
          </a:p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Maximum Profit is generated from offline ordering.</a:t>
            </a:r>
          </a:p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 maximum units sold in the 2014 year.</a:t>
            </a:r>
          </a:p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Significant difference in revenue and profit for Office Supplies and Household items.</a:t>
            </a:r>
          </a:p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Lowest profit in countries: Kuwait, New Zealand , Syria, United Kingdom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4169BB-E3DF-F5C9-0B00-B7D6FB698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2488676" cy="13090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03FBA34-642D-E91F-B4D6-B0EBFE284A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-499405" y="1621411"/>
            <a:ext cx="4251274" cy="330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493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45D8C2-A24C-0890-712F-8DABB7757787}"/>
              </a:ext>
            </a:extLst>
          </p:cNvPr>
          <p:cNvSpPr/>
          <p:nvPr/>
        </p:nvSpPr>
        <p:spPr>
          <a:xfrm>
            <a:off x="0" y="0"/>
            <a:ext cx="12192000" cy="13008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AMAZON SALES</a:t>
            </a:r>
            <a:endParaRPr lang="en-IN" sz="6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2297D7-6091-F67B-00D9-1FCB032198F3}"/>
              </a:ext>
            </a:extLst>
          </p:cNvPr>
          <p:cNvSpPr/>
          <p:nvPr/>
        </p:nvSpPr>
        <p:spPr>
          <a:xfrm>
            <a:off x="0" y="1300899"/>
            <a:ext cx="12192000" cy="555710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Thank You!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4169BB-E3DF-F5C9-0B00-B7D6FB698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2488676" cy="130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879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311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Himani Monga</dc:creator>
  <cp:lastModifiedBy>Himani Monga</cp:lastModifiedBy>
  <cp:revision>2</cp:revision>
  <dcterms:created xsi:type="dcterms:W3CDTF">2024-05-26T11:32:05Z</dcterms:created>
  <dcterms:modified xsi:type="dcterms:W3CDTF">2024-05-28T17:44:33Z</dcterms:modified>
</cp:coreProperties>
</file>