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i Monga" userId="a28d0b6ed075c4fe" providerId="LiveId" clId="{F81DB241-0A38-4002-8C02-ED804CA676EF}"/>
    <pc:docChg chg="undo redo custSel addSld delSld modSld sldOrd">
      <pc:chgData name="Himani Monga" userId="a28d0b6ed075c4fe" providerId="LiveId" clId="{F81DB241-0A38-4002-8C02-ED804CA676EF}" dt="2024-05-28T18:49:34.005" v="2645" actId="1076"/>
      <pc:docMkLst>
        <pc:docMk/>
      </pc:docMkLst>
      <pc:sldChg chg="addSp delSp modSp mod">
        <pc:chgData name="Himani Monga" userId="a28d0b6ed075c4fe" providerId="LiveId" clId="{F81DB241-0A38-4002-8C02-ED804CA676EF}" dt="2024-05-28T17:48:59.982" v="1452" actId="20577"/>
        <pc:sldMkLst>
          <pc:docMk/>
          <pc:sldMk cId="1522355667" sldId="256"/>
        </pc:sldMkLst>
        <pc:spChg chg="add">
          <ac:chgData name="Himani Monga" userId="a28d0b6ed075c4fe" providerId="LiveId" clId="{F81DB241-0A38-4002-8C02-ED804CA676EF}" dt="2024-05-11T17:10:33.469" v="10"/>
          <ac:spMkLst>
            <pc:docMk/>
            <pc:sldMk cId="1522355667" sldId="256"/>
            <ac:spMk id="3" creationId="{05CB0968-EA75-45C5-944E-030616CEC3E9}"/>
          </ac:spMkLst>
        </pc:spChg>
        <pc:spChg chg="add">
          <ac:chgData name="Himani Monga" userId="a28d0b6ed075c4fe" providerId="LiveId" clId="{F81DB241-0A38-4002-8C02-ED804CA676EF}" dt="2024-05-11T17:10:48.677" v="11"/>
          <ac:spMkLst>
            <pc:docMk/>
            <pc:sldMk cId="1522355667" sldId="256"/>
            <ac:spMk id="4" creationId="{8702842E-CD3F-7BEA-F364-02B385D0618D}"/>
          </ac:spMkLst>
        </pc:spChg>
        <pc:spChg chg="del">
          <ac:chgData name="Himani Monga" userId="a28d0b6ed075c4fe" providerId="LiveId" clId="{F81DB241-0A38-4002-8C02-ED804CA676EF}" dt="2024-05-28T17:48:06.447" v="1443" actId="21"/>
          <ac:spMkLst>
            <pc:docMk/>
            <pc:sldMk cId="1522355667" sldId="256"/>
            <ac:spMk id="5" creationId="{A4403887-17DF-45F3-2D54-DB3F60E49176}"/>
          </ac:spMkLst>
        </pc:spChg>
        <pc:spChg chg="mod">
          <ac:chgData name="Himani Monga" userId="a28d0b6ed075c4fe" providerId="LiveId" clId="{F81DB241-0A38-4002-8C02-ED804CA676EF}" dt="2024-05-28T17:48:59.982" v="1452" actId="20577"/>
          <ac:spMkLst>
            <pc:docMk/>
            <pc:sldMk cId="1522355667" sldId="256"/>
            <ac:spMk id="6" creationId="{3E222076-6DFF-D301-3C48-3BF6A6721D09}"/>
          </ac:spMkLst>
        </pc:spChg>
        <pc:spChg chg="mod">
          <ac:chgData name="Himani Monga" userId="a28d0b6ed075c4fe" providerId="LiveId" clId="{F81DB241-0A38-4002-8C02-ED804CA676EF}" dt="2024-05-28T17:47:44.621" v="1438" actId="20577"/>
          <ac:spMkLst>
            <pc:docMk/>
            <pc:sldMk cId="1522355667" sldId="256"/>
            <ac:spMk id="7" creationId="{9DC3E02F-786C-DCF3-3EBB-54A18E04C489}"/>
          </ac:spMkLst>
        </pc:spChg>
        <pc:spChg chg="del">
          <ac:chgData name="Himani Monga" userId="a28d0b6ed075c4fe" providerId="LiveId" clId="{F81DB241-0A38-4002-8C02-ED804CA676EF}" dt="2024-05-11T17:07:36.351" v="4" actId="21"/>
          <ac:spMkLst>
            <pc:docMk/>
            <pc:sldMk cId="1522355667" sldId="256"/>
            <ac:spMk id="9" creationId="{3D27A7B4-8AAF-C749-55D4-07B38FD24367}"/>
          </ac:spMkLst>
        </pc:spChg>
        <pc:spChg chg="del">
          <ac:chgData name="Himani Monga" userId="a28d0b6ed075c4fe" providerId="LiveId" clId="{F81DB241-0A38-4002-8C02-ED804CA676EF}" dt="2024-05-11T17:07:39.708" v="5" actId="21"/>
          <ac:spMkLst>
            <pc:docMk/>
            <pc:sldMk cId="1522355667" sldId="256"/>
            <ac:spMk id="10" creationId="{23E6AEC8-A2EA-A04E-04A7-BCD16AE01706}"/>
          </ac:spMkLst>
        </pc:spChg>
        <pc:spChg chg="del">
          <ac:chgData name="Himani Monga" userId="a28d0b6ed075c4fe" providerId="LiveId" clId="{F81DB241-0A38-4002-8C02-ED804CA676EF}" dt="2024-05-11T17:07:43.172" v="6" actId="21"/>
          <ac:spMkLst>
            <pc:docMk/>
            <pc:sldMk cId="1522355667" sldId="256"/>
            <ac:spMk id="11" creationId="{2CE6E94C-A137-ACC1-7B43-75FEA9912535}"/>
          </ac:spMkLst>
        </pc:spChg>
        <pc:spChg chg="del">
          <ac:chgData name="Himani Monga" userId="a28d0b6ed075c4fe" providerId="LiveId" clId="{F81DB241-0A38-4002-8C02-ED804CA676EF}" dt="2024-05-11T17:07:21.270" v="0" actId="21"/>
          <ac:spMkLst>
            <pc:docMk/>
            <pc:sldMk cId="1522355667" sldId="256"/>
            <ac:spMk id="12" creationId="{BA212962-7000-EE49-6C35-72E5498C9AE0}"/>
          </ac:spMkLst>
        </pc:spChg>
        <pc:spChg chg="del">
          <ac:chgData name="Himani Monga" userId="a28d0b6ed075c4fe" providerId="LiveId" clId="{F81DB241-0A38-4002-8C02-ED804CA676EF}" dt="2024-05-11T17:07:24.498" v="1" actId="21"/>
          <ac:spMkLst>
            <pc:docMk/>
            <pc:sldMk cId="1522355667" sldId="256"/>
            <ac:spMk id="13" creationId="{685F5C94-6D1F-55DD-FD24-ED0CC90E92AF}"/>
          </ac:spMkLst>
        </pc:spChg>
        <pc:spChg chg="del">
          <ac:chgData name="Himani Monga" userId="a28d0b6ed075c4fe" providerId="LiveId" clId="{F81DB241-0A38-4002-8C02-ED804CA676EF}" dt="2024-05-11T17:07:27.675" v="2" actId="21"/>
          <ac:spMkLst>
            <pc:docMk/>
            <pc:sldMk cId="1522355667" sldId="256"/>
            <ac:spMk id="14" creationId="{2224979B-FAE9-9BDB-BD90-058FBFE4BBE0}"/>
          </ac:spMkLst>
        </pc:spChg>
        <pc:spChg chg="del">
          <ac:chgData name="Himani Monga" userId="a28d0b6ed075c4fe" providerId="LiveId" clId="{F81DB241-0A38-4002-8C02-ED804CA676EF}" dt="2024-05-11T17:07:32.745" v="3" actId="21"/>
          <ac:spMkLst>
            <pc:docMk/>
            <pc:sldMk cId="1522355667" sldId="256"/>
            <ac:spMk id="15" creationId="{43C5C95A-E728-4F56-98CE-F9D20FB263D6}"/>
          </ac:spMkLst>
        </pc:spChg>
        <pc:picChg chg="mod">
          <ac:chgData name="Himani Monga" userId="a28d0b6ed075c4fe" providerId="LiveId" clId="{F81DB241-0A38-4002-8C02-ED804CA676EF}" dt="2024-05-28T17:47:58.397" v="1442" actId="14100"/>
          <ac:picMkLst>
            <pc:docMk/>
            <pc:sldMk cId="1522355667" sldId="256"/>
            <ac:picMk id="8" creationId="{A38883B5-AC16-A9DB-19DD-D8408F12ED9F}"/>
          </ac:picMkLst>
        </pc:picChg>
      </pc:sldChg>
      <pc:sldChg chg="addSp delSp modSp add mod">
        <pc:chgData name="Himani Monga" userId="a28d0b6ed075c4fe" providerId="LiveId" clId="{F81DB241-0A38-4002-8C02-ED804CA676EF}" dt="2024-05-28T17:50:19.796" v="1470" actId="207"/>
        <pc:sldMkLst>
          <pc:docMk/>
          <pc:sldMk cId="3602014057" sldId="257"/>
        </pc:sldMkLst>
        <pc:spChg chg="add">
          <ac:chgData name="Himani Monga" userId="a28d0b6ed075c4fe" providerId="LiveId" clId="{F81DB241-0A38-4002-8C02-ED804CA676EF}" dt="2024-05-11T17:16:28.532" v="604"/>
          <ac:spMkLst>
            <pc:docMk/>
            <pc:sldMk cId="3602014057" sldId="257"/>
            <ac:spMk id="3" creationId="{97FED762-E65A-4C8D-EEC4-3C3DE7C7FB78}"/>
          </ac:spMkLst>
        </pc:spChg>
        <pc:spChg chg="del">
          <ac:chgData name="Himani Monga" userId="a28d0b6ed075c4fe" providerId="LiveId" clId="{F81DB241-0A38-4002-8C02-ED804CA676EF}" dt="2024-05-28T17:49:20.752" v="1455" actId="21"/>
          <ac:spMkLst>
            <pc:docMk/>
            <pc:sldMk cId="3602014057" sldId="257"/>
            <ac:spMk id="5" creationId="{A4403887-17DF-45F3-2D54-DB3F60E49176}"/>
          </ac:spMkLst>
        </pc:spChg>
        <pc:spChg chg="mod">
          <ac:chgData name="Himani Monga" userId="a28d0b6ed075c4fe" providerId="LiveId" clId="{F81DB241-0A38-4002-8C02-ED804CA676EF}" dt="2024-05-28T17:50:19.796" v="1470" actId="207"/>
          <ac:spMkLst>
            <pc:docMk/>
            <pc:sldMk cId="3602014057" sldId="257"/>
            <ac:spMk id="6" creationId="{3E222076-6DFF-D301-3C48-3BF6A6721D09}"/>
          </ac:spMkLst>
        </pc:spChg>
        <pc:spChg chg="mod">
          <ac:chgData name="Himani Monga" userId="a28d0b6ed075c4fe" providerId="LiveId" clId="{F81DB241-0A38-4002-8C02-ED804CA676EF}" dt="2024-05-28T17:50:14.780" v="1469" actId="20577"/>
          <ac:spMkLst>
            <pc:docMk/>
            <pc:sldMk cId="3602014057" sldId="257"/>
            <ac:spMk id="7" creationId="{9DC3E02F-786C-DCF3-3EBB-54A18E04C489}"/>
          </ac:spMkLst>
        </pc:spChg>
        <pc:picChg chg="mod">
          <ac:chgData name="Himani Monga" userId="a28d0b6ed075c4fe" providerId="LiveId" clId="{F81DB241-0A38-4002-8C02-ED804CA676EF}" dt="2024-05-28T17:50:11.098" v="1463" actId="1076"/>
          <ac:picMkLst>
            <pc:docMk/>
            <pc:sldMk cId="3602014057" sldId="257"/>
            <ac:picMk id="8" creationId="{A38883B5-AC16-A9DB-19DD-D8408F12ED9F}"/>
          </ac:picMkLst>
        </pc:picChg>
      </pc:sldChg>
      <pc:sldChg chg="delSp modSp add mod">
        <pc:chgData name="Himani Monga" userId="a28d0b6ed075c4fe" providerId="LiveId" clId="{F81DB241-0A38-4002-8C02-ED804CA676EF}" dt="2024-05-28T18:23:55.619" v="1951" actId="20577"/>
        <pc:sldMkLst>
          <pc:docMk/>
          <pc:sldMk cId="1990748162" sldId="258"/>
        </pc:sldMkLst>
        <pc:spChg chg="del">
          <ac:chgData name="Himani Monga" userId="a28d0b6ed075c4fe" providerId="LiveId" clId="{F81DB241-0A38-4002-8C02-ED804CA676EF}" dt="2024-05-28T17:59:18.837" v="1525" actId="21"/>
          <ac:spMkLst>
            <pc:docMk/>
            <pc:sldMk cId="1990748162" sldId="258"/>
            <ac:spMk id="5" creationId="{A4403887-17DF-45F3-2D54-DB3F60E49176}"/>
          </ac:spMkLst>
        </pc:spChg>
        <pc:spChg chg="mod">
          <ac:chgData name="Himani Monga" userId="a28d0b6ed075c4fe" providerId="LiveId" clId="{F81DB241-0A38-4002-8C02-ED804CA676EF}" dt="2024-05-28T18:06:28.303" v="1696" actId="207"/>
          <ac:spMkLst>
            <pc:docMk/>
            <pc:sldMk cId="1990748162" sldId="258"/>
            <ac:spMk id="6" creationId="{3E222076-6DFF-D301-3C48-3BF6A6721D09}"/>
          </ac:spMkLst>
        </pc:spChg>
        <pc:spChg chg="mod">
          <ac:chgData name="Himani Monga" userId="a28d0b6ed075c4fe" providerId="LiveId" clId="{F81DB241-0A38-4002-8C02-ED804CA676EF}" dt="2024-05-28T18:23:55.619" v="1951" actId="20577"/>
          <ac:spMkLst>
            <pc:docMk/>
            <pc:sldMk cId="1990748162" sldId="258"/>
            <ac:spMk id="7" creationId="{9DC3E02F-786C-DCF3-3EBB-54A18E04C489}"/>
          </ac:spMkLst>
        </pc:spChg>
        <pc:picChg chg="mod">
          <ac:chgData name="Himani Monga" userId="a28d0b6ed075c4fe" providerId="LiveId" clId="{F81DB241-0A38-4002-8C02-ED804CA676EF}" dt="2024-05-11T17:19:49.108" v="1016" actId="14100"/>
          <ac:picMkLst>
            <pc:docMk/>
            <pc:sldMk cId="1990748162" sldId="258"/>
            <ac:picMk id="8" creationId="{A38883B5-AC16-A9DB-19DD-D8408F12ED9F}"/>
          </ac:picMkLst>
        </pc:picChg>
      </pc:sldChg>
      <pc:sldChg chg="addSp delSp modSp add del mod">
        <pc:chgData name="Himani Monga" userId="a28d0b6ed075c4fe" providerId="LiveId" clId="{F81DB241-0A38-4002-8C02-ED804CA676EF}" dt="2024-05-28T18:07:06.205" v="1697" actId="2696"/>
        <pc:sldMkLst>
          <pc:docMk/>
          <pc:sldMk cId="2122206520" sldId="259"/>
        </pc:sldMkLst>
        <pc:spChg chg="mod">
          <ac:chgData name="Himani Monga" userId="a28d0b6ed075c4fe" providerId="LiveId" clId="{F81DB241-0A38-4002-8C02-ED804CA676EF}" dt="2024-05-11T17:34:29.861" v="1194" actId="20577"/>
          <ac:spMkLst>
            <pc:docMk/>
            <pc:sldMk cId="2122206520" sldId="259"/>
            <ac:spMk id="2" creationId="{5FA3734A-FF4F-03B9-4627-7BA9231781AE}"/>
          </ac:spMkLst>
        </pc:spChg>
        <pc:spChg chg="del mod">
          <ac:chgData name="Himani Monga" userId="a28d0b6ed075c4fe" providerId="LiveId" clId="{F81DB241-0A38-4002-8C02-ED804CA676EF}" dt="2024-05-11T17:30:30.793" v="1172" actId="21"/>
          <ac:spMkLst>
            <pc:docMk/>
            <pc:sldMk cId="2122206520" sldId="259"/>
            <ac:spMk id="6" creationId="{3E222076-6DFF-D301-3C48-3BF6A6721D09}"/>
          </ac:spMkLst>
        </pc:spChg>
        <pc:spChg chg="add mod">
          <ac:chgData name="Himani Monga" userId="a28d0b6ed075c4fe" providerId="LiveId" clId="{F81DB241-0A38-4002-8C02-ED804CA676EF}" dt="2024-05-11T17:43:14.485" v="1405" actId="20577"/>
          <ac:spMkLst>
            <pc:docMk/>
            <pc:sldMk cId="2122206520" sldId="259"/>
            <ac:spMk id="9" creationId="{38DC85E6-8724-093D-6922-6B8437176665}"/>
          </ac:spMkLst>
        </pc:spChg>
        <pc:picChg chg="add mod">
          <ac:chgData name="Himani Monga" userId="a28d0b6ed075c4fe" providerId="LiveId" clId="{F81DB241-0A38-4002-8C02-ED804CA676EF}" dt="2024-05-11T17:31:41.162" v="1184" actId="14100"/>
          <ac:picMkLst>
            <pc:docMk/>
            <pc:sldMk cId="2122206520" sldId="259"/>
            <ac:picMk id="4" creationId="{AEC4BD1D-08B0-576D-5592-D999FB41148C}"/>
          </ac:picMkLst>
        </pc:picChg>
        <pc:picChg chg="add del mod">
          <ac:chgData name="Himani Monga" userId="a28d0b6ed075c4fe" providerId="LiveId" clId="{F81DB241-0A38-4002-8C02-ED804CA676EF}" dt="2024-05-11T17:30:27.986" v="1171" actId="21"/>
          <ac:picMkLst>
            <pc:docMk/>
            <pc:sldMk cId="2122206520" sldId="259"/>
            <ac:picMk id="3074" creationId="{12DB8416-592F-31F8-572D-839548F35529}"/>
          </ac:picMkLst>
        </pc:picChg>
      </pc:sldChg>
      <pc:sldChg chg="addSp delSp modSp add mod">
        <pc:chgData name="Himani Monga" userId="a28d0b6ed075c4fe" providerId="LiveId" clId="{F81DB241-0A38-4002-8C02-ED804CA676EF}" dt="2024-05-28T18:24:02.865" v="1957" actId="20577"/>
        <pc:sldMkLst>
          <pc:docMk/>
          <pc:sldMk cId="1699888775" sldId="260"/>
        </pc:sldMkLst>
        <pc:spChg chg="mod">
          <ac:chgData name="Himani Monga" userId="a28d0b6ed075c4fe" providerId="LiveId" clId="{F81DB241-0A38-4002-8C02-ED804CA676EF}" dt="2024-05-28T18:24:02.865" v="1957" actId="20577"/>
          <ac:spMkLst>
            <pc:docMk/>
            <pc:sldMk cId="1699888775" sldId="260"/>
            <ac:spMk id="7" creationId="{9DC3E02F-786C-DCF3-3EBB-54A18E04C489}"/>
          </ac:spMkLst>
        </pc:spChg>
        <pc:spChg chg="del">
          <ac:chgData name="Himani Monga" userId="a28d0b6ed075c4fe" providerId="LiveId" clId="{F81DB241-0A38-4002-8C02-ED804CA676EF}" dt="2024-05-11T17:43:38.667" v="1408" actId="21"/>
          <ac:spMkLst>
            <pc:docMk/>
            <pc:sldMk cId="1699888775" sldId="260"/>
            <ac:spMk id="9" creationId="{38DC85E6-8724-093D-6922-6B8437176665}"/>
          </ac:spMkLst>
        </pc:spChg>
        <pc:picChg chg="del">
          <ac:chgData name="Himani Monga" userId="a28d0b6ed075c4fe" providerId="LiveId" clId="{F81DB241-0A38-4002-8C02-ED804CA676EF}" dt="2024-05-11T17:43:28.698" v="1407" actId="21"/>
          <ac:picMkLst>
            <pc:docMk/>
            <pc:sldMk cId="1699888775" sldId="260"/>
            <ac:picMk id="4" creationId="{AEC4BD1D-08B0-576D-5592-D999FB41148C}"/>
          </ac:picMkLst>
        </pc:picChg>
        <pc:picChg chg="add mod">
          <ac:chgData name="Himani Monga" userId="a28d0b6ed075c4fe" providerId="LiveId" clId="{F81DB241-0A38-4002-8C02-ED804CA676EF}" dt="2024-05-11T17:45:12.987" v="1412" actId="14100"/>
          <ac:picMkLst>
            <pc:docMk/>
            <pc:sldMk cId="1699888775" sldId="260"/>
            <ac:picMk id="6" creationId="{7445AC69-22BF-1A1A-0401-D5AFF5770C34}"/>
          </ac:picMkLst>
        </pc:picChg>
      </pc:sldChg>
      <pc:sldChg chg="addSp delSp modSp add del mod">
        <pc:chgData name="Himani Monga" userId="a28d0b6ed075c4fe" providerId="LiveId" clId="{F81DB241-0A38-4002-8C02-ED804CA676EF}" dt="2024-05-28T18:23:16.925" v="1938" actId="2696"/>
        <pc:sldMkLst>
          <pc:docMk/>
          <pc:sldMk cId="957972569" sldId="261"/>
        </pc:sldMkLst>
        <pc:spChg chg="mod">
          <ac:chgData name="Himani Monga" userId="a28d0b6ed075c4fe" providerId="LiveId" clId="{F81DB241-0A38-4002-8C02-ED804CA676EF}" dt="2024-05-28T18:23:07.340" v="1937" actId="20577"/>
          <ac:spMkLst>
            <pc:docMk/>
            <pc:sldMk cId="957972569" sldId="261"/>
            <ac:spMk id="2" creationId="{5FA3734A-FF4F-03B9-4627-7BA9231781AE}"/>
          </ac:spMkLst>
        </pc:spChg>
        <pc:spChg chg="add del mod">
          <ac:chgData name="Himani Monga" userId="a28d0b6ed075c4fe" providerId="LiveId" clId="{F81DB241-0A38-4002-8C02-ED804CA676EF}" dt="2024-05-28T18:07:29.352" v="1698" actId="21"/>
          <ac:spMkLst>
            <pc:docMk/>
            <pc:sldMk cId="957972569" sldId="261"/>
            <ac:spMk id="3" creationId="{52FCA304-C1B4-3CC6-0D9F-2AD8C539BD31}"/>
          </ac:spMkLst>
        </pc:spChg>
        <pc:spChg chg="add del">
          <ac:chgData name="Himani Monga" userId="a28d0b6ed075c4fe" providerId="LiveId" clId="{F81DB241-0A38-4002-8C02-ED804CA676EF}" dt="2024-05-28T18:08:18.339" v="1704" actId="21"/>
          <ac:spMkLst>
            <pc:docMk/>
            <pc:sldMk cId="957972569" sldId="261"/>
            <ac:spMk id="4" creationId="{38131703-AEA6-193C-066A-6E77597DBEC9}"/>
          </ac:spMkLst>
        </pc:spChg>
        <pc:spChg chg="del">
          <ac:chgData name="Himani Monga" userId="a28d0b6ed075c4fe" providerId="LiveId" clId="{F81DB241-0A38-4002-8C02-ED804CA676EF}" dt="2024-05-28T18:07:45.469" v="1699" actId="21"/>
          <ac:spMkLst>
            <pc:docMk/>
            <pc:sldMk cId="957972569" sldId="261"/>
            <ac:spMk id="5" creationId="{A4403887-17DF-45F3-2D54-DB3F60E49176}"/>
          </ac:spMkLst>
        </pc:spChg>
        <pc:spChg chg="add mod">
          <ac:chgData name="Himani Monga" userId="a28d0b6ed075c4fe" providerId="LiveId" clId="{F81DB241-0A38-4002-8C02-ED804CA676EF}" dt="2024-05-28T18:11:17.708" v="1748" actId="255"/>
          <ac:spMkLst>
            <pc:docMk/>
            <pc:sldMk cId="957972569" sldId="261"/>
            <ac:spMk id="6" creationId="{3A6F2194-589D-9F57-09EE-25AAF750C4FD}"/>
          </ac:spMkLst>
        </pc:spChg>
        <pc:spChg chg="add del mod">
          <ac:chgData name="Himani Monga" userId="a28d0b6ed075c4fe" providerId="LiveId" clId="{F81DB241-0A38-4002-8C02-ED804CA676EF}" dt="2024-05-28T18:12:54.867" v="1755" actId="21"/>
          <ac:spMkLst>
            <pc:docMk/>
            <pc:sldMk cId="957972569" sldId="261"/>
            <ac:spMk id="11" creationId="{F934D92C-DC5E-9D69-F387-C4D2F9D9735C}"/>
          </ac:spMkLst>
        </pc:spChg>
        <pc:spChg chg="add del mod">
          <ac:chgData name="Himani Monga" userId="a28d0b6ed075c4fe" providerId="LiveId" clId="{F81DB241-0A38-4002-8C02-ED804CA676EF}" dt="2024-05-28T18:13:38.721" v="1760" actId="21"/>
          <ac:spMkLst>
            <pc:docMk/>
            <pc:sldMk cId="957972569" sldId="261"/>
            <ac:spMk id="14" creationId="{1891E31A-202C-A5F1-BABA-05BDEDA1B960}"/>
          </ac:spMkLst>
        </pc:spChg>
        <pc:picChg chg="del">
          <ac:chgData name="Himani Monga" userId="a28d0b6ed075c4fe" providerId="LiveId" clId="{F81DB241-0A38-4002-8C02-ED804CA676EF}" dt="2024-05-11T17:45:42.176" v="1414" actId="21"/>
          <ac:picMkLst>
            <pc:docMk/>
            <pc:sldMk cId="957972569" sldId="261"/>
            <ac:picMk id="6" creationId="{7445AC69-22BF-1A1A-0401-D5AFF5770C34}"/>
          </ac:picMkLst>
        </pc:picChg>
        <pc:picChg chg="del">
          <ac:chgData name="Himani Monga" userId="a28d0b6ed075c4fe" providerId="LiveId" clId="{F81DB241-0A38-4002-8C02-ED804CA676EF}" dt="2024-05-28T18:08:01.086" v="1702" actId="21"/>
          <ac:picMkLst>
            <pc:docMk/>
            <pc:sldMk cId="957972569" sldId="261"/>
            <ac:picMk id="8" creationId="{A38883B5-AC16-A9DB-19DD-D8408F12ED9F}"/>
          </ac:picMkLst>
        </pc:picChg>
        <pc:picChg chg="add del mod">
          <ac:chgData name="Himani Monga" userId="a28d0b6ed075c4fe" providerId="LiveId" clId="{F81DB241-0A38-4002-8C02-ED804CA676EF}" dt="2024-05-28T18:12:54.867" v="1755" actId="21"/>
          <ac:picMkLst>
            <pc:docMk/>
            <pc:sldMk cId="957972569" sldId="261"/>
            <ac:picMk id="10" creationId="{32D0028C-867D-AFD5-FE43-9A7552C89F74}"/>
          </ac:picMkLst>
        </pc:picChg>
        <pc:picChg chg="add mod">
          <ac:chgData name="Himani Monga" userId="a28d0b6ed075c4fe" providerId="LiveId" clId="{F81DB241-0A38-4002-8C02-ED804CA676EF}" dt="2024-05-28T18:14:05.888" v="1768" actId="1076"/>
          <ac:picMkLst>
            <pc:docMk/>
            <pc:sldMk cId="957972569" sldId="261"/>
            <ac:picMk id="13" creationId="{325C5EF4-96A6-97D7-F41A-95253AC361A8}"/>
          </ac:picMkLst>
        </pc:picChg>
      </pc:sldChg>
      <pc:sldChg chg="addSp delSp modSp add mod ord">
        <pc:chgData name="Himani Monga" userId="a28d0b6ed075c4fe" providerId="LiveId" clId="{F81DB241-0A38-4002-8C02-ED804CA676EF}" dt="2024-05-28T18:39:28.848" v="2247"/>
        <pc:sldMkLst>
          <pc:docMk/>
          <pc:sldMk cId="3978148314" sldId="261"/>
        </pc:sldMkLst>
        <pc:spChg chg="add mod">
          <ac:chgData name="Himani Monga" userId="a28d0b6ed075c4fe" providerId="LiveId" clId="{F81DB241-0A38-4002-8C02-ED804CA676EF}" dt="2024-05-28T18:25:14.473" v="1995" actId="255"/>
          <ac:spMkLst>
            <pc:docMk/>
            <pc:sldMk cId="3978148314" sldId="261"/>
            <ac:spMk id="3" creationId="{4ADDF1F9-64EC-B834-AEAF-D4E9001C2D52}"/>
          </ac:spMkLst>
        </pc:spChg>
        <pc:spChg chg="mod">
          <ac:chgData name="Himani Monga" userId="a28d0b6ed075c4fe" providerId="LiveId" clId="{F81DB241-0A38-4002-8C02-ED804CA676EF}" dt="2024-05-28T18:23:43.376" v="1943" actId="20577"/>
          <ac:spMkLst>
            <pc:docMk/>
            <pc:sldMk cId="3978148314" sldId="261"/>
            <ac:spMk id="6" creationId="{3E222076-6DFF-D301-3C48-3BF6A6721D09}"/>
          </ac:spMkLst>
        </pc:spChg>
        <pc:spChg chg="mod">
          <ac:chgData name="Himani Monga" userId="a28d0b6ed075c4fe" providerId="LiveId" clId="{F81DB241-0A38-4002-8C02-ED804CA676EF}" dt="2024-05-28T18:24:10.245" v="1963" actId="20577"/>
          <ac:spMkLst>
            <pc:docMk/>
            <pc:sldMk cId="3978148314" sldId="261"/>
            <ac:spMk id="7" creationId="{9DC3E02F-786C-DCF3-3EBB-54A18E04C489}"/>
          </ac:spMkLst>
        </pc:spChg>
        <pc:spChg chg="add del mod">
          <ac:chgData name="Himani Monga" userId="a28d0b6ed075c4fe" providerId="LiveId" clId="{F81DB241-0A38-4002-8C02-ED804CA676EF}" dt="2024-05-28T18:26:20.478" v="1998" actId="21"/>
          <ac:spMkLst>
            <pc:docMk/>
            <pc:sldMk cId="3978148314" sldId="261"/>
            <ac:spMk id="9" creationId="{2B7B7852-6185-B326-2893-81D5DC228B7F}"/>
          </ac:spMkLst>
        </pc:spChg>
        <pc:spChg chg="add mod">
          <ac:chgData name="Himani Monga" userId="a28d0b6ed075c4fe" providerId="LiveId" clId="{F81DB241-0A38-4002-8C02-ED804CA676EF}" dt="2024-05-28T18:32:13.206" v="2185"/>
          <ac:spMkLst>
            <pc:docMk/>
            <pc:sldMk cId="3978148314" sldId="261"/>
            <ac:spMk id="10" creationId="{6315FEE0-075B-A22D-9992-060E6599D77F}"/>
          </ac:spMkLst>
        </pc:spChg>
        <pc:spChg chg="add mod">
          <ac:chgData name="Himani Monga" userId="a28d0b6ed075c4fe" providerId="LiveId" clId="{F81DB241-0A38-4002-8C02-ED804CA676EF}" dt="2024-05-28T18:37:50.158" v="2219"/>
          <ac:spMkLst>
            <pc:docMk/>
            <pc:sldMk cId="3978148314" sldId="261"/>
            <ac:spMk id="11" creationId="{6ABF828A-9180-05B3-5D72-134D1B4637F0}"/>
          </ac:spMkLst>
        </pc:spChg>
        <pc:spChg chg="add mod">
          <ac:chgData name="Himani Monga" userId="a28d0b6ed075c4fe" providerId="LiveId" clId="{F81DB241-0A38-4002-8C02-ED804CA676EF}" dt="2024-05-28T18:39:28.848" v="2247"/>
          <ac:spMkLst>
            <pc:docMk/>
            <pc:sldMk cId="3978148314" sldId="261"/>
            <ac:spMk id="12" creationId="{64CACAF0-A31B-17D8-9ED8-CBA21C8FE5C4}"/>
          </ac:spMkLst>
        </pc:spChg>
        <pc:picChg chg="add mod">
          <ac:chgData name="Himani Monga" userId="a28d0b6ed075c4fe" providerId="LiveId" clId="{F81DB241-0A38-4002-8C02-ED804CA676EF}" dt="2024-05-28T18:26:41.463" v="2004" actId="1076"/>
          <ac:picMkLst>
            <pc:docMk/>
            <pc:sldMk cId="3978148314" sldId="261"/>
            <ac:picMk id="5" creationId="{56810C6C-DAD6-9E1B-1EEA-60C35C988B15}"/>
          </ac:picMkLst>
        </pc:picChg>
        <pc:picChg chg="del">
          <ac:chgData name="Himani Monga" userId="a28d0b6ed075c4fe" providerId="LiveId" clId="{F81DB241-0A38-4002-8C02-ED804CA676EF}" dt="2024-05-28T18:23:47.226" v="1944" actId="21"/>
          <ac:picMkLst>
            <pc:docMk/>
            <pc:sldMk cId="3978148314" sldId="261"/>
            <ac:picMk id="8" creationId="{A38883B5-AC16-A9DB-19DD-D8408F12ED9F}"/>
          </ac:picMkLst>
        </pc:picChg>
      </pc:sldChg>
      <pc:sldChg chg="addSp delSp modSp add mod ord">
        <pc:chgData name="Himani Monga" userId="a28d0b6ed075c4fe" providerId="LiveId" clId="{F81DB241-0A38-4002-8C02-ED804CA676EF}" dt="2024-05-28T18:48:20.581" v="2608" actId="255"/>
        <pc:sldMkLst>
          <pc:docMk/>
          <pc:sldMk cId="1886571130" sldId="262"/>
        </pc:sldMkLst>
        <pc:spChg chg="mod">
          <ac:chgData name="Himani Monga" userId="a28d0b6ed075c4fe" providerId="LiveId" clId="{F81DB241-0A38-4002-8C02-ED804CA676EF}" dt="2024-05-28T18:48:20.581" v="2608" actId="255"/>
          <ac:spMkLst>
            <pc:docMk/>
            <pc:sldMk cId="1886571130" sldId="262"/>
            <ac:spMk id="6" creationId="{3E222076-6DFF-D301-3C48-3BF6A6721D09}"/>
          </ac:spMkLst>
        </pc:spChg>
        <pc:picChg chg="add mod">
          <ac:chgData name="Himani Monga" userId="a28d0b6ed075c4fe" providerId="LiveId" clId="{F81DB241-0A38-4002-8C02-ED804CA676EF}" dt="2024-05-28T18:43:15.923" v="2330" actId="1076"/>
          <ac:picMkLst>
            <pc:docMk/>
            <pc:sldMk cId="1886571130" sldId="262"/>
            <ac:picMk id="4" creationId="{FDF0FC9A-B4E6-FD9B-EC33-09403CAD6A8B}"/>
          </ac:picMkLst>
        </pc:picChg>
        <pc:picChg chg="del">
          <ac:chgData name="Himani Monga" userId="a28d0b6ed075c4fe" providerId="LiveId" clId="{F81DB241-0A38-4002-8C02-ED804CA676EF}" dt="2024-05-28T18:39:59.994" v="2252" actId="21"/>
          <ac:picMkLst>
            <pc:docMk/>
            <pc:sldMk cId="1886571130" sldId="262"/>
            <ac:picMk id="8" creationId="{A38883B5-AC16-A9DB-19DD-D8408F12ED9F}"/>
          </ac:picMkLst>
        </pc:picChg>
      </pc:sldChg>
      <pc:sldChg chg="modSp add mod ord">
        <pc:chgData name="Himani Monga" userId="a28d0b6ed075c4fe" providerId="LiveId" clId="{F81DB241-0A38-4002-8C02-ED804CA676EF}" dt="2024-05-28T18:49:34.005" v="2645" actId="1076"/>
        <pc:sldMkLst>
          <pc:docMk/>
          <pc:sldMk cId="496333961" sldId="263"/>
        </pc:sldMkLst>
        <pc:spChg chg="mod">
          <ac:chgData name="Himani Monga" userId="a28d0b6ed075c4fe" providerId="LiveId" clId="{F81DB241-0A38-4002-8C02-ED804CA676EF}" dt="2024-05-28T18:49:34.005" v="2645" actId="1076"/>
          <ac:spMkLst>
            <pc:docMk/>
            <pc:sldMk cId="496333961" sldId="263"/>
            <ac:spMk id="6" creationId="{3E222076-6DFF-D301-3C48-3BF6A6721D09}"/>
          </ac:spMkLst>
        </pc:spChg>
        <pc:picChg chg="mod">
          <ac:chgData name="Himani Monga" userId="a28d0b6ed075c4fe" providerId="LiveId" clId="{F81DB241-0A38-4002-8C02-ED804CA676EF}" dt="2024-05-28T18:49:24.618" v="2643" actId="1076"/>
          <ac:picMkLst>
            <pc:docMk/>
            <pc:sldMk cId="496333961" sldId="263"/>
            <ac:picMk id="8" creationId="{A38883B5-AC16-A9DB-19DD-D8408F12ED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4741-EBF8-AF2F-82FF-4362C1D51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90F14-F275-0ACF-1EFE-0E9221EF9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36EA7-9D04-FEFC-F709-77423283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61D7-64DF-46CB-818F-6AC66DDA088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BAF46-4BBC-DCD6-B74A-320C38DA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895DB-7995-27E5-2CAF-D0E9FDF7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3520-29E9-4B4F-BD61-BC9858C48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65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5EB2-CA3F-969B-C632-995BABF9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36C93-2FDC-A98C-2904-3AAAA2813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51800-79DB-40FE-B467-7E1289F0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61D7-64DF-46CB-818F-6AC66DDA088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02723-3F7B-B9B1-0EAB-FC876431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64B5D-CEAB-CE24-1AA5-ECA57D63A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3520-29E9-4B4F-BD61-BC9858C48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72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0AC21-8595-E7A9-A354-1DF71B0D6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437BC-3A68-3308-BDE8-6B27D4DB6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9C7AC-F4B7-D879-9950-FF6145B0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61D7-64DF-46CB-818F-6AC66DDA088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F95E2-E64F-9D93-F984-C2A4DC99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42928-C8A4-4F00-0BBC-30FCA24F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3520-29E9-4B4F-BD61-BC9858C48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63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8BA6-A254-FFFE-5FA3-51A9E54F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A7C3B-D9AF-37BA-F045-66C5669C6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30BDE-BAEE-49A3-4FB6-DB724D6D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61D7-64DF-46CB-818F-6AC66DDA088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FBE9-0054-A044-CF2F-4B06FAE4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1F5B7-D042-3D2E-DE3C-EFEEC718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3520-29E9-4B4F-BD61-BC9858C48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99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B357-FCD1-F624-B6FD-1F0CFC33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CC747-711B-B9FA-D1A6-DA7912D5E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DC8E-EBE2-76EC-FD3E-6147D366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61D7-64DF-46CB-818F-6AC66DDA088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5794B-43A2-7ACF-ABF9-B02DA4F2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76D8-5DE5-A7F6-7542-248B3AE0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3520-29E9-4B4F-BD61-BC9858C48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23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E7DF-DC97-B0BF-A9E5-CA1F3902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875AB-93FC-93F4-15EF-85120114D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3CF01-77BA-B4A1-06C2-8E83C7CE2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E172B-44B7-2D73-3549-E92FDF10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61D7-64DF-46CB-818F-6AC66DDA088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AD320-3F8C-2705-F127-FC671EDD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FF64C-CAD9-6061-D50D-97811C4F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3520-29E9-4B4F-BD61-BC9858C48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4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62BC-8C08-5BB2-9F52-44FE6FB6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83E0D-9523-04F7-65D6-9A75D4C25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2074A-8983-2F66-189B-E56F033C0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975ED-1F9F-C63E-A0F9-4AD1A8FF8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2F132-9EDE-EBB5-0118-DDE20C4D3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7D4343-9DFD-076A-3D81-12906161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61D7-64DF-46CB-818F-6AC66DDA088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5C7E0-2D2F-5F74-E9A7-F416FA99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4CD4A-751F-CC19-2341-C1D5C1BE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3520-29E9-4B4F-BD61-BC9858C48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67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7679-A0C2-5C75-51C3-F8A99060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BC4B7-2977-D5DC-365A-6102A033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61D7-64DF-46CB-818F-6AC66DDA088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57954-AE54-0BFD-9438-522CBF98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17353-DDC3-8D8E-3362-9CFB7E17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3520-29E9-4B4F-BD61-BC9858C48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61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7D2B5F-8BBF-68BE-3B25-4A75CB16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61D7-64DF-46CB-818F-6AC66DDA088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C202CF-C277-B904-ACD0-6D8675A7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FD183-5817-52A5-86B4-5D8695FA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3520-29E9-4B4F-BD61-BC9858C48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21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2CBB-83AC-1A77-471B-63E8B567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63578-9336-6F5B-1053-D00E9B44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BA7E0-F499-7689-5CC0-F74875489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F5A48-7794-F04B-89F7-A2FF85A4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61D7-64DF-46CB-818F-6AC66DDA088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E93D3-F3BE-0D2B-E241-4B7687A3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EBFCA-A8CA-FE3D-785D-A77C48AB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3520-29E9-4B4F-BD61-BC9858C48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8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6D0A-8C64-E6C2-2D05-90F7B632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DED93-F4DA-2066-3B3A-9A1821037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B581A-E4AB-73CE-8FBA-ADAFF197C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7C76D-1AA5-8B62-DCDB-FED5CFAC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961D7-64DF-46CB-818F-6AC66DDA088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28922-4532-E514-306C-B7E50D4A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8DDC1-13B7-10C4-6B9A-93991098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3520-29E9-4B4F-BD61-BC9858C48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4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B2E0D-C55D-E283-4049-070701B4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E5345-B903-A219-DD84-61D4D8AF2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930B-26D9-5909-BEE4-130024173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961D7-64DF-46CB-818F-6AC66DDA0883}" type="datetimeFigureOut">
              <a:rPr lang="en-IN" smtClean="0"/>
              <a:t>28-05-2024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D222B-E4EF-613E-125E-4A6AC8988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9019-189F-EC2F-7E09-36D339E1B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93520-29E9-4B4F-BD61-BC9858C48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54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snimnews.com/en/news/2016/01/20/976190/slow-heart-rate-does-not-increase-risk-of-heart-disease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illustrations/%EC%86%90-%EC%A3%BC%EC%9D%98-%EC%A3%BC%EC%9D%98-%EC%82%AC%ED%95%AD-%EA%B2%BD%EA%B3%A0-1218085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734A-FF4F-03B9-4627-7BA923178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277" y="2630079"/>
            <a:ext cx="4149956" cy="610637"/>
          </a:xfrm>
          <a:solidFill>
            <a:schemeClr val="accent5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Disease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Report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Report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22076-6DFF-D301-3C48-3BF6A6721D09}"/>
              </a:ext>
            </a:extLst>
          </p:cNvPr>
          <p:cNvSpPr/>
          <p:nvPr/>
        </p:nvSpPr>
        <p:spPr>
          <a:xfrm>
            <a:off x="0" y="1351798"/>
            <a:ext cx="12191996" cy="55212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Heart disease poses a significant obstacle to global health, with its effects seen in communities and healthcare systems all across the world. </a:t>
            </a:r>
          </a:p>
          <a:p>
            <a:pPr algn="ctr"/>
            <a:r>
              <a:rPr lang="en-US" dirty="0"/>
              <a:t>It is becoming more and more clear how important it is to prioritize cardiovascular health as we work through the COVID-19 pandemic’s complexity. The pandemic has brought to light the close relationship between general health and susceptibility to infectious illness, leading to a shared understanding of the critical need of preventive healthcare measures.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3E02F-786C-DCF3-3EBB-54A18E04C489}"/>
              </a:ext>
            </a:extLst>
          </p:cNvPr>
          <p:cNvSpPr/>
          <p:nvPr/>
        </p:nvSpPr>
        <p:spPr>
          <a:xfrm>
            <a:off x="0" y="0"/>
            <a:ext cx="12192000" cy="136688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Heart Disease </a:t>
            </a:r>
            <a:endParaRPr lang="en-IN" sz="6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38883B5-AC16-A9DB-19DD-D8408F12E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809188" cy="13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35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734A-FF4F-03B9-4627-7BA923178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277" y="2630079"/>
            <a:ext cx="4149956" cy="610637"/>
          </a:xfrm>
          <a:solidFill>
            <a:schemeClr val="accent5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Disease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Report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Report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22076-6DFF-D301-3C48-3BF6A6721D09}"/>
              </a:ext>
            </a:extLst>
          </p:cNvPr>
          <p:cNvSpPr/>
          <p:nvPr/>
        </p:nvSpPr>
        <p:spPr>
          <a:xfrm>
            <a:off x="0" y="1366888"/>
            <a:ext cx="12191996" cy="55062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In order to get important insights on the frequency, distribution and demographics of the heart disease, we have ventured into a heart disease diagnostic database in this report.</a:t>
            </a:r>
          </a:p>
          <a:p>
            <a:pPr algn="ctr"/>
            <a:r>
              <a:rPr lang="en-US" dirty="0"/>
              <a:t> In the face of the uncertainty surrounding pandemics and other health emergencies, we strive to extract actionable knowledge via the lens of data analysis and visualization tools.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3E02F-786C-DCF3-3EBB-54A18E04C489}"/>
              </a:ext>
            </a:extLst>
          </p:cNvPr>
          <p:cNvSpPr/>
          <p:nvPr/>
        </p:nvSpPr>
        <p:spPr>
          <a:xfrm>
            <a:off x="0" y="0"/>
            <a:ext cx="12192000" cy="136688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Heart Disease </a:t>
            </a:r>
            <a:endParaRPr lang="en-IN" sz="6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38883B5-AC16-A9DB-19DD-D8408F12E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44" y="1515197"/>
            <a:ext cx="3337089" cy="241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1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734A-FF4F-03B9-4627-7BA923178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277" y="2630079"/>
            <a:ext cx="4149956" cy="610637"/>
          </a:xfrm>
          <a:solidFill>
            <a:schemeClr val="accent5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Disease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Report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Report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22076-6DFF-D301-3C48-3BF6A6721D09}"/>
              </a:ext>
            </a:extLst>
          </p:cNvPr>
          <p:cNvSpPr/>
          <p:nvPr/>
        </p:nvSpPr>
        <p:spPr>
          <a:xfrm>
            <a:off x="0" y="1381976"/>
            <a:ext cx="12191996" cy="5491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Details of Data:</a:t>
            </a:r>
          </a:p>
          <a:p>
            <a:pPr marL="342900" indent="-342900" algn="ctr"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Age:</a:t>
            </a:r>
            <a:r>
              <a:rPr lang="en-US" dirty="0"/>
              <a:t> The age of an individual.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.  Sex: </a:t>
            </a:r>
            <a:r>
              <a:rPr lang="en-US" dirty="0"/>
              <a:t>Female represents 0 and male represents 1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3.</a:t>
            </a:r>
            <a:r>
              <a:rPr lang="en-US" b="1" dirty="0">
                <a:solidFill>
                  <a:schemeClr val="accent1"/>
                </a:solidFill>
              </a:rPr>
              <a:t>Cholestrol</a:t>
            </a:r>
            <a:r>
              <a:rPr lang="en-US" b="1" dirty="0"/>
              <a:t>:</a:t>
            </a:r>
            <a:r>
              <a:rPr lang="en-US" dirty="0"/>
              <a:t> Serum cholesterol level in mg/dL.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4. </a:t>
            </a:r>
            <a:r>
              <a:rPr lang="en-US" b="1" dirty="0">
                <a:solidFill>
                  <a:schemeClr val="accent1"/>
                </a:solidFill>
              </a:rPr>
              <a:t>Resting blood pressure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Resting blood pressure in mm Hg when the patient was admitted.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5</a:t>
            </a:r>
            <a:r>
              <a:rPr lang="en-US" b="1" dirty="0">
                <a:solidFill>
                  <a:schemeClr val="accent1"/>
                </a:solidFill>
              </a:rPr>
              <a:t>. Chest Pain: </a:t>
            </a:r>
            <a:r>
              <a:rPr lang="en-US" dirty="0"/>
              <a:t>Type of chest pain experienced. Often categorized into:</a:t>
            </a:r>
          </a:p>
          <a:p>
            <a:pPr algn="ctr"/>
            <a:r>
              <a:rPr lang="en-US" dirty="0"/>
              <a:t>0: Typical angina</a:t>
            </a:r>
          </a:p>
          <a:p>
            <a:pPr algn="ctr"/>
            <a:r>
              <a:rPr lang="en-US" dirty="0"/>
              <a:t>1: Atypical angina</a:t>
            </a:r>
          </a:p>
          <a:p>
            <a:pPr algn="ctr"/>
            <a:r>
              <a:rPr lang="en-US" dirty="0"/>
              <a:t>2: Non-anginal pain</a:t>
            </a:r>
          </a:p>
          <a:p>
            <a:pPr algn="ctr"/>
            <a:r>
              <a:rPr lang="en-US" dirty="0"/>
              <a:t>3: Asymptomatic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6. </a:t>
            </a:r>
            <a:r>
              <a:rPr lang="en-US" b="1" dirty="0">
                <a:solidFill>
                  <a:schemeClr val="accent1"/>
                </a:solidFill>
              </a:rPr>
              <a:t>Exercise induced angina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7. </a:t>
            </a:r>
            <a:r>
              <a:rPr lang="en-US" b="1" dirty="0">
                <a:solidFill>
                  <a:schemeClr val="accent1"/>
                </a:solidFill>
              </a:rPr>
              <a:t>The slope of the peak exercise ST segment: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slope of the peak exercise ST segment. Categories include:</a:t>
            </a:r>
          </a:p>
          <a:p>
            <a:pPr algn="ctr"/>
            <a:r>
              <a:rPr lang="en-US" dirty="0"/>
              <a:t>0: Upsloping</a:t>
            </a:r>
          </a:p>
          <a:p>
            <a:pPr algn="ctr"/>
            <a:r>
              <a:rPr lang="en-US" dirty="0"/>
              <a:t>1: Flat</a:t>
            </a:r>
          </a:p>
          <a:p>
            <a:pPr algn="ctr"/>
            <a:r>
              <a:rPr lang="en-US" dirty="0"/>
              <a:t>2: </a:t>
            </a:r>
            <a:r>
              <a:rPr lang="en-US" dirty="0" err="1"/>
              <a:t>Downsloping</a:t>
            </a:r>
            <a:endParaRPr lang="en-US" dirty="0"/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8. </a:t>
            </a:r>
            <a:r>
              <a:rPr lang="en-US" b="1" dirty="0">
                <a:solidFill>
                  <a:schemeClr val="accent1"/>
                </a:solidFill>
              </a:rPr>
              <a:t>Fasting blood sugar: </a:t>
            </a:r>
            <a:r>
              <a:rPr lang="en-US" b="1" dirty="0">
                <a:solidFill>
                  <a:schemeClr val="bg1"/>
                </a:solidFill>
              </a:rPr>
              <a:t>Fasting blood sugar level &gt; 120 mg/dL (1 = True, 0 = False).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9. Maximum heart rate achieved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10. Resting electrocardiographic results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11. Target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3E02F-786C-DCF3-3EBB-54A18E04C489}"/>
              </a:ext>
            </a:extLst>
          </p:cNvPr>
          <p:cNvSpPr/>
          <p:nvPr/>
        </p:nvSpPr>
        <p:spPr>
          <a:xfrm>
            <a:off x="0" y="0"/>
            <a:ext cx="12192000" cy="136688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Heart Disease</a:t>
            </a:r>
            <a:endParaRPr lang="en-IN" sz="6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38883B5-AC16-A9DB-19DD-D8408F12E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00516" cy="138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74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734A-FF4F-03B9-4627-7BA923178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518" y="1381976"/>
            <a:ext cx="10391482" cy="5476024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endParaRPr lang="en-IN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403887-17DF-45F3-2D54-DB3F60E49176}"/>
              </a:ext>
            </a:extLst>
          </p:cNvPr>
          <p:cNvSpPr/>
          <p:nvPr/>
        </p:nvSpPr>
        <p:spPr>
          <a:xfrm>
            <a:off x="0" y="1366887"/>
            <a:ext cx="1800520" cy="5491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3E02F-786C-DCF3-3EBB-54A18E04C489}"/>
              </a:ext>
            </a:extLst>
          </p:cNvPr>
          <p:cNvSpPr/>
          <p:nvPr/>
        </p:nvSpPr>
        <p:spPr>
          <a:xfrm>
            <a:off x="0" y="0"/>
            <a:ext cx="12192000" cy="136688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Heart Disease </a:t>
            </a:r>
            <a:endParaRPr lang="en-IN" sz="6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38883B5-AC16-A9DB-19DD-D8408F12E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00516" cy="1381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45AC69-22BF-1A1A-0401-D5AFF5770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274" y="1367341"/>
            <a:ext cx="9455085" cy="529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8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734A-FF4F-03B9-4627-7BA923178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277" y="2630079"/>
            <a:ext cx="4149956" cy="610637"/>
          </a:xfrm>
          <a:solidFill>
            <a:schemeClr val="accent5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Disease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Report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Report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22076-6DFF-D301-3C48-3BF6A6721D09}"/>
              </a:ext>
            </a:extLst>
          </p:cNvPr>
          <p:cNvSpPr/>
          <p:nvPr/>
        </p:nvSpPr>
        <p:spPr>
          <a:xfrm>
            <a:off x="0" y="1381976"/>
            <a:ext cx="12191996" cy="5491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3E02F-786C-DCF3-3EBB-54A18E04C489}"/>
              </a:ext>
            </a:extLst>
          </p:cNvPr>
          <p:cNvSpPr/>
          <p:nvPr/>
        </p:nvSpPr>
        <p:spPr>
          <a:xfrm>
            <a:off x="0" y="0"/>
            <a:ext cx="12192000" cy="136688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Heart Disease </a:t>
            </a:r>
            <a:endParaRPr lang="en-IN" sz="6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DDF1F9-64EC-B834-AEAF-D4E9001C2D52}"/>
              </a:ext>
            </a:extLst>
          </p:cNvPr>
          <p:cNvSpPr/>
          <p:nvPr/>
        </p:nvSpPr>
        <p:spPr>
          <a:xfrm>
            <a:off x="0" y="1366887"/>
            <a:ext cx="3761295" cy="5491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Key Performance Indicators: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10C6C-DAD6-9E1B-1EEA-60C35C988B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7351" y="4607603"/>
            <a:ext cx="2737832" cy="190621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15FEE0-075B-A22D-9992-060E6599D77F}"/>
              </a:ext>
            </a:extLst>
          </p:cNvPr>
          <p:cNvSpPr/>
          <p:nvPr/>
        </p:nvSpPr>
        <p:spPr>
          <a:xfrm>
            <a:off x="3165183" y="1828800"/>
            <a:ext cx="8043287" cy="9992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Chest pain(cp): Different types of chest pain can indicate the presence and severity of heart disease.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BF828A-9180-05B3-5D72-134D1B4637F0}"/>
              </a:ext>
            </a:extLst>
          </p:cNvPr>
          <p:cNvSpPr/>
          <p:nvPr/>
        </p:nvSpPr>
        <p:spPr>
          <a:xfrm>
            <a:off x="3165183" y="3076903"/>
            <a:ext cx="8043287" cy="9992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Exercise Induced Angina: Indicates if angina (chest pain) is induced by exercise, a key symptom of coronary artery disease.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CACAF0-A31B-17D8-9ED8-CBA21C8FE5C4}"/>
              </a:ext>
            </a:extLst>
          </p:cNvPr>
          <p:cNvSpPr/>
          <p:nvPr/>
        </p:nvSpPr>
        <p:spPr>
          <a:xfrm>
            <a:off x="3299381" y="4402318"/>
            <a:ext cx="7975077" cy="108879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Fasting Blood Sugar: High fasting blood sugar is a risk factor for diabetes, which is linked to heart disease.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14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734A-FF4F-03B9-4627-7BA923178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277" y="2630079"/>
            <a:ext cx="4149956" cy="610637"/>
          </a:xfrm>
          <a:solidFill>
            <a:schemeClr val="accent5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Disease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Report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Report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22076-6DFF-D301-3C48-3BF6A6721D09}"/>
              </a:ext>
            </a:extLst>
          </p:cNvPr>
          <p:cNvSpPr/>
          <p:nvPr/>
        </p:nvSpPr>
        <p:spPr>
          <a:xfrm>
            <a:off x="0" y="1366888"/>
            <a:ext cx="12191996" cy="55062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000" dirty="0"/>
              <a:t> The males are more prone to moderate or severe chest pain.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000" dirty="0"/>
              <a:t>The maximum number of people have </a:t>
            </a:r>
            <a:r>
              <a:rPr lang="en-US" sz="2000" dirty="0" err="1"/>
              <a:t>cholestrol</a:t>
            </a:r>
            <a:r>
              <a:rPr lang="en-US" sz="2000" dirty="0"/>
              <a:t> above 200mg/dl and 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000" dirty="0"/>
              <a:t>less than 260mg/dl (approximately).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000" dirty="0"/>
              <a:t>The highest number of people are non-diabetic.</a:t>
            </a:r>
          </a:p>
          <a:p>
            <a:pPr marL="285750" indent="-285750" algn="ctr">
              <a:buFont typeface="Wingdings" panose="05000000000000000000" pitchFamily="2" charset="2"/>
              <a:buChar char="§"/>
            </a:pPr>
            <a:r>
              <a:rPr lang="en-US" sz="2000" dirty="0"/>
              <a:t>The number of people who are heart patient are 300.</a:t>
            </a:r>
          </a:p>
          <a:p>
            <a:pPr algn="ctr"/>
            <a:endParaRPr lang="en-US" sz="20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3E02F-786C-DCF3-3EBB-54A18E04C489}"/>
              </a:ext>
            </a:extLst>
          </p:cNvPr>
          <p:cNvSpPr/>
          <p:nvPr/>
        </p:nvSpPr>
        <p:spPr>
          <a:xfrm>
            <a:off x="0" y="0"/>
            <a:ext cx="12192000" cy="136688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Heart Disease </a:t>
            </a:r>
            <a:endParaRPr lang="en-IN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0FC9A-B4E6-FD9B-EC33-09403CAD6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909236" y="2506615"/>
            <a:ext cx="4149956" cy="322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7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734A-FF4F-03B9-4627-7BA923178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2277" y="2630079"/>
            <a:ext cx="4149956" cy="610637"/>
          </a:xfrm>
          <a:solidFill>
            <a:schemeClr val="accent5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Disease 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Report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Report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222076-6DFF-D301-3C48-3BF6A6721D09}"/>
              </a:ext>
            </a:extLst>
          </p:cNvPr>
          <p:cNvSpPr/>
          <p:nvPr/>
        </p:nvSpPr>
        <p:spPr>
          <a:xfrm>
            <a:off x="0" y="1366887"/>
            <a:ext cx="12191996" cy="549111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Thank You!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3E02F-786C-DCF3-3EBB-54A18E04C489}"/>
              </a:ext>
            </a:extLst>
          </p:cNvPr>
          <p:cNvSpPr/>
          <p:nvPr/>
        </p:nvSpPr>
        <p:spPr>
          <a:xfrm>
            <a:off x="0" y="0"/>
            <a:ext cx="12192000" cy="136688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Heart Disease</a:t>
            </a:r>
            <a:endParaRPr lang="en-IN" sz="60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38883B5-AC16-A9DB-19DD-D8408F12E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06"/>
            <a:ext cx="3571832" cy="274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33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456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 Disease ReportReport</vt:lpstr>
      <vt:lpstr> Disease ReportReport</vt:lpstr>
      <vt:lpstr> Disease ReportReport</vt:lpstr>
      <vt:lpstr>PowerPoint Presentation</vt:lpstr>
      <vt:lpstr> Disease ReportReport</vt:lpstr>
      <vt:lpstr> Disease ReportReport</vt:lpstr>
      <vt:lpstr> Disease ReportReport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Disease ReportReport</dc:title>
  <dc:creator>Himani Monga</dc:creator>
  <cp:lastModifiedBy>Himani Monga</cp:lastModifiedBy>
  <cp:revision>1</cp:revision>
  <dcterms:created xsi:type="dcterms:W3CDTF">2024-05-05T12:13:23Z</dcterms:created>
  <dcterms:modified xsi:type="dcterms:W3CDTF">2024-05-28T18:49:39Z</dcterms:modified>
</cp:coreProperties>
</file>