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9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E7F18-A010-4F9A-9E18-769F98DFE880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5BE46-0FE4-49CA-8D56-F69165631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30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5BE46-0FE4-49CA-8D56-F691656311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14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5BE46-0FE4-49CA-8D56-F691656311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2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109C-605C-487B-983E-3743A7035681}" type="datetime1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8461-2312-4459-8655-396AD71B4A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38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46B0-00E3-46FF-9176-914475CC64C8}" type="datetime1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8461-2312-4459-8655-396AD71B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8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5AB7C-BAF9-4B9D-9C79-6F86D4810CDB}" type="datetime1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8461-2312-4459-8655-396AD71B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7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9C31-4F63-4CEF-91C4-52EBD4C4EFBA}" type="datetime1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8461-2312-4459-8655-396AD71B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4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C7E2-C755-4A8E-857B-E07B9C349473}" type="datetime1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8461-2312-4459-8655-396AD71B4A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09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6D2F-8453-4DCD-AD95-F9179721FDD4}" type="datetime1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8461-2312-4459-8655-396AD71B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1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353-EF3A-41E0-93CD-ADEB5698F1F1}" type="datetime1">
              <a:rPr lang="en-US" smtClean="0"/>
              <a:t>10/28/2015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8461-2312-4459-8655-396AD71B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3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23ED4-BCE9-4B86-BE4F-DBBC709436D0}" type="datetime1">
              <a:rPr lang="en-US" smtClean="0"/>
              <a:t>10/28/2015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8461-2312-4459-8655-396AD71B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8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4BA6-F2B7-468F-8F89-0E263C76540F}" type="datetime1">
              <a:rPr lang="en-US" smtClean="0"/>
              <a:t>10/28/2015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8461-2312-4459-8655-396AD71B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591AEB7-9356-482F-B90E-29B640B1EE99}" type="datetime1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278461-2312-4459-8655-396AD71B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2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8378-A6EE-4DE7-A6F2-46A09686E83B}" type="datetime1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8461-2312-4459-8655-396AD71B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8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9C16BB-55B8-40C8-8C47-E7B17AF31A1C}" type="datetime1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278461-2312-4459-8655-396AD71B4A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09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501" r:id="rId2"/>
    <p:sldLayoutId id="2147484502" r:id="rId3"/>
    <p:sldLayoutId id="2147484503" r:id="rId4"/>
    <p:sldLayoutId id="2147484504" r:id="rId5"/>
    <p:sldLayoutId id="2147484505" r:id="rId6"/>
    <p:sldLayoutId id="2147484506" r:id="rId7"/>
    <p:sldLayoutId id="2147484507" r:id="rId8"/>
    <p:sldLayoutId id="2147484508" r:id="rId9"/>
    <p:sldLayoutId id="2147484509" r:id="rId10"/>
    <p:sldLayoutId id="2147484510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376630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 smtClean="0">
                <a:solidFill>
                  <a:schemeClr val="accent2"/>
                </a:solidFill>
              </a:rPr>
              <a:t>Calendar Service </a:t>
            </a:r>
            <a:endParaRPr lang="en-US" sz="72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Himani Patel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8461-2312-4459-8655-396AD71B4A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3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Tools &amp; Technology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3329"/>
              </p:ext>
            </p:extLst>
          </p:nvPr>
        </p:nvGraphicFramePr>
        <p:xfrm>
          <a:off x="1096963" y="1846263"/>
          <a:ext cx="10058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Technology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Client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Jersey Client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Web Service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REST API, Java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Testing Framework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Junit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Server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Tomcat 7.0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Java Maven Project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Development Tool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Eclipse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8461-2312-4459-8655-396AD71B4A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5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High Level System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651" y="1877436"/>
            <a:ext cx="4536332" cy="444023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8461-2312-4459-8655-396AD71B4A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952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Schedule Meeting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Check for room availability for given time slot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Check for host/attendees availability for give time slot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Get meeting by meeting 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Cancel meeting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Update meeting by changing room or add/remove attendees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Get room details by name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Get person details by email 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View room calendar for given date (also for work hours)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View </a:t>
            </a:r>
            <a:r>
              <a:rPr lang="en-US" dirty="0" smtClean="0"/>
              <a:t>person calendar </a:t>
            </a:r>
            <a:r>
              <a:rPr lang="en-US" dirty="0"/>
              <a:t>for given date (also for work hours)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8461-2312-4459-8655-396AD71B4A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9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Entity Relationship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8461-2312-4459-8655-396AD71B4AE2}" type="slidenum">
              <a:rPr lang="en-US" smtClean="0"/>
              <a:t>5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345" y="1846263"/>
            <a:ext cx="4779875" cy="4325937"/>
          </a:xfrm>
        </p:spPr>
      </p:pic>
    </p:spTree>
    <p:extLst>
      <p:ext uri="{BB962C8B-B14F-4D97-AF65-F5344CB8AC3E}">
        <p14:creationId xmlns:p14="http://schemas.microsoft.com/office/powerpoint/2010/main" val="345898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Class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10115203" cy="487665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8461-2312-4459-8655-396AD71B4A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Meeting - API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189" y="1919000"/>
            <a:ext cx="4846320" cy="481431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8461-2312-4459-8655-396AD71B4AE2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28064" y="2688625"/>
            <a:ext cx="427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Status Codes used in Calendar Service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581" y="3098922"/>
            <a:ext cx="5631873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9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7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Thank You!</a:t>
            </a:r>
            <a:endParaRPr lang="en-US" sz="7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8461-2312-4459-8655-396AD71B4A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9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</TotalTime>
  <Words>136</Words>
  <Application>Microsoft Office PowerPoint</Application>
  <PresentationFormat>Widescreen</PresentationFormat>
  <Paragraphs>44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Calendar Service </vt:lpstr>
      <vt:lpstr>Tools &amp; Technology</vt:lpstr>
      <vt:lpstr>High Level System Architecture</vt:lpstr>
      <vt:lpstr>Functionality</vt:lpstr>
      <vt:lpstr>Entity Relationship Diagram</vt:lpstr>
      <vt:lpstr>Class Diagram</vt:lpstr>
      <vt:lpstr>Schedule Meeting - API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Calendar Service</dc:title>
  <dc:creator>Himani Patel</dc:creator>
  <cp:lastModifiedBy>Himani Patel</cp:lastModifiedBy>
  <cp:revision>29</cp:revision>
  <dcterms:created xsi:type="dcterms:W3CDTF">2015-10-28T05:35:42Z</dcterms:created>
  <dcterms:modified xsi:type="dcterms:W3CDTF">2015-10-29T06:28:16Z</dcterms:modified>
</cp:coreProperties>
</file>