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24E0-DEE8-424B-BE27-5CFD583088F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20E1-8573-48FC-B308-965922D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6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2022-02-27T03:42:06Z</dcterms:created>
  <dcterms:modified xsi:type="dcterms:W3CDTF">2022-02-27T03:42:56Z</dcterms:modified>
</cp:coreProperties>
</file>