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EE0B24-5D35-4BC8-9FA0-D717CEB81936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264B73A-1A27-4AD8-8FCD-5B05A3C502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 Price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Further the automatic vehicles are more in expensive, while the older the car is lesser is the price.</a:t>
            </a:r>
            <a:endParaRPr lang="en-US" dirty="0"/>
          </a:p>
          <a:p>
            <a:r>
              <a:rPr lang="en-IN" dirty="0" smtClean="0"/>
              <a:t>Also </a:t>
            </a:r>
            <a:r>
              <a:rPr lang="en-IN" dirty="0"/>
              <a:t>the car models are uniformly distributed, with some exceptions.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</a:t>
            </a:r>
            <a:r>
              <a:rPr lang="en-IN" dirty="0" smtClean="0"/>
              <a:t>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dirty="0"/>
              <a:t>Mean Squared Error</a:t>
            </a:r>
          </a:p>
          <a:p>
            <a:pPr lvl="0" fontAlgn="base"/>
            <a:r>
              <a:rPr lang="en-US" dirty="0"/>
              <a:t>Root Mean Squared Error</a:t>
            </a:r>
          </a:p>
          <a:p>
            <a:pPr lvl="0" fontAlgn="base"/>
            <a:r>
              <a:rPr lang="en-US" dirty="0"/>
              <a:t>Mean Absolute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3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LinearRegression</a:t>
            </a:r>
            <a:endParaRPr lang="en-US" b="1" dirty="0" smtClean="0"/>
          </a:p>
          <a:p>
            <a:r>
              <a:rPr lang="en-US" b="1" dirty="0" smtClean="0"/>
              <a:t>SVR</a:t>
            </a:r>
          </a:p>
          <a:p>
            <a:r>
              <a:rPr lang="en-US" b="1" dirty="0" err="1" smtClean="0"/>
              <a:t>RandomForestRegressor</a:t>
            </a:r>
            <a:endParaRPr lang="en-US" b="1" dirty="0" smtClean="0"/>
          </a:p>
          <a:p>
            <a:r>
              <a:rPr lang="en-US" b="1" dirty="0" err="1" smtClean="0"/>
              <a:t>GradientBoostingRegressor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8603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Selecting Linear Regression Model as it has low RMSE and better R2.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828925"/>
            <a:ext cx="42576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615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plot: test data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2" y="1924050"/>
            <a:ext cx="5286375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4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Sample: Actual </a:t>
            </a:r>
            <a:r>
              <a:rPr lang="en-US" dirty="0" err="1" smtClean="0"/>
              <a:t>vs</a:t>
            </a:r>
            <a:r>
              <a:rPr lang="en-US" dirty="0" smtClean="0"/>
              <a:t> Predicted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1633537"/>
            <a:ext cx="26765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5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Himani</a:t>
            </a:r>
            <a:r>
              <a:rPr lang="en-US" dirty="0" smtClean="0"/>
              <a:t> </a:t>
            </a:r>
            <a:r>
              <a:rPr lang="en-US" dirty="0" err="1" smtClean="0"/>
              <a:t>Uniyal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With the change in market due to </a:t>
            </a:r>
            <a:r>
              <a:rPr lang="en-IN" dirty="0" err="1"/>
              <a:t>Covid</a:t>
            </a:r>
            <a:r>
              <a:rPr lang="en-IN" dirty="0"/>
              <a:t> 19 impact, Car market is facing problems with their previous car price valuation machine learning models. Here we will develop new machine learning models from new data to evaluate car price.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0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Data Set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2064961"/>
            <a:ext cx="7010400" cy="296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0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Description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1075" y="1952625"/>
            <a:ext cx="76390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required steps were taken, the NAN values were replaced.</a:t>
            </a:r>
          </a:p>
          <a:p>
            <a:r>
              <a:rPr lang="en-US" dirty="0" smtClean="0"/>
              <a:t>Unwanted columns were dropped</a:t>
            </a:r>
          </a:p>
          <a:p>
            <a:r>
              <a:rPr lang="en-US" dirty="0" smtClean="0"/>
              <a:t>The data set was treated for further preparation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 for further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19275" y="2433637"/>
            <a:ext cx="5962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57412" y="1571625"/>
            <a:ext cx="52863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vehicles in the Mumbai as more resale values.</a:t>
            </a:r>
          </a:p>
          <a:p>
            <a:r>
              <a:rPr lang="en-US" dirty="0" smtClean="0"/>
              <a:t> </a:t>
            </a:r>
            <a:r>
              <a:rPr lang="en-US" dirty="0"/>
              <a:t>Diesel vehicle has more expensive.</a:t>
            </a:r>
          </a:p>
          <a:p>
            <a:r>
              <a:rPr lang="en-US" dirty="0" smtClean="0"/>
              <a:t> </a:t>
            </a:r>
            <a:r>
              <a:rPr lang="en-US" dirty="0"/>
              <a:t>Distance covered did not give a better picture and prices are spread, and majorly constant.</a:t>
            </a:r>
          </a:p>
          <a:p>
            <a:r>
              <a:rPr lang="en-US" dirty="0" smtClean="0"/>
              <a:t> </a:t>
            </a:r>
            <a:r>
              <a:rPr lang="en-US" dirty="0"/>
              <a:t>The number of owner </a:t>
            </a:r>
            <a:r>
              <a:rPr lang="en-US" dirty="0" err="1"/>
              <a:t>doesnot</a:t>
            </a:r>
            <a:r>
              <a:rPr lang="en-US" dirty="0"/>
              <a:t> make much </a:t>
            </a:r>
            <a:r>
              <a:rPr lang="en-US" dirty="0" err="1"/>
              <a:t>cange</a:t>
            </a:r>
            <a:r>
              <a:rPr lang="en-US" dirty="0"/>
              <a:t> in the price of the vehicle.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9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24087" y="1528762"/>
            <a:ext cx="51530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291</TotalTime>
  <Words>219</Words>
  <Application>Microsoft Office PowerPoint</Application>
  <PresentationFormat>On-screen Show (4:3)</PresentationFormat>
  <Paragraphs>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Car Price Prediction</vt:lpstr>
      <vt:lpstr>Business Problem </vt:lpstr>
      <vt:lpstr>Data Set</vt:lpstr>
      <vt:lpstr>Statistical Description</vt:lpstr>
      <vt:lpstr>Data Preprocessing </vt:lpstr>
      <vt:lpstr>Cleaned data for further analysis</vt:lpstr>
      <vt:lpstr>Visualization</vt:lpstr>
      <vt:lpstr>Observation</vt:lpstr>
      <vt:lpstr>Visualization</vt:lpstr>
      <vt:lpstr>Observation</vt:lpstr>
      <vt:lpstr>Key Metrics Used</vt:lpstr>
      <vt:lpstr>Models Used</vt:lpstr>
      <vt:lpstr>Final Observation</vt:lpstr>
      <vt:lpstr>Distribution plot: test data</vt:lpstr>
      <vt:lpstr>Result Sample: Actual vs Predicted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2022-02-25T10:18:16Z</dcterms:created>
  <dcterms:modified xsi:type="dcterms:W3CDTF">2022-02-25T15:09:41Z</dcterms:modified>
</cp:coreProperties>
</file>