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2" r:id="rId1"/>
  </p:sldMasterIdLst>
  <p:handoutMasterIdLst>
    <p:handoutMasterId r:id="rId15"/>
  </p:handoutMasterIdLst>
  <p:sldIdLst>
    <p:sldId id="375" r:id="rId2"/>
    <p:sldId id="376" r:id="rId3"/>
    <p:sldId id="377" r:id="rId4"/>
    <p:sldId id="378" r:id="rId5"/>
    <p:sldId id="379" r:id="rId6"/>
    <p:sldId id="380" r:id="rId7"/>
    <p:sldId id="381" r:id="rId8"/>
    <p:sldId id="382" r:id="rId9"/>
    <p:sldId id="383" r:id="rId10"/>
    <p:sldId id="384" r:id="rId11"/>
    <p:sldId id="385" r:id="rId12"/>
    <p:sldId id="386" r:id="rId13"/>
    <p:sldId id="38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19" autoAdjust="0"/>
    <p:restoredTop sz="95256" autoAdjust="0"/>
  </p:normalViewPr>
  <p:slideViewPr>
    <p:cSldViewPr snapToGrid="0" snapToObjects="1">
      <p:cViewPr>
        <p:scale>
          <a:sx n="95" d="100"/>
          <a:sy n="95" d="100"/>
        </p:scale>
        <p:origin x="-372" y="324"/>
      </p:cViewPr>
      <p:guideLst>
        <p:guide orient="horz" pos="2160"/>
        <p:guide pos="3840"/>
      </p:guideLst>
    </p:cSldViewPr>
  </p:slideViewPr>
  <p:outlineViewPr>
    <p:cViewPr>
      <p:scale>
        <a:sx n="33" d="100"/>
        <a:sy n="33" d="100"/>
      </p:scale>
      <p:origin x="0" y="-446"/>
    </p:cViewPr>
  </p:outlineViewPr>
  <p:notesTextViewPr>
    <p:cViewPr>
      <p:scale>
        <a:sx n="1" d="1"/>
        <a:sy n="1" d="1"/>
      </p:scale>
      <p:origin x="0" y="0"/>
    </p:cViewPr>
  </p:notesTextViewPr>
  <p:notesViewPr>
    <p:cSldViewPr snapToGrid="0" snapToObjects="1">
      <p:cViewPr varScale="1">
        <p:scale>
          <a:sx n="87" d="100"/>
          <a:sy n="87" d="100"/>
        </p:scale>
        <p:origin x="2696"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F2F17359-000A-9044-B834-9FBD0018D5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FC98B882-BA21-D947-B59A-B375F7B018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773F5E-F60B-3D42-A6DD-6D5611C2F6EE}" type="datetimeFigureOut">
              <a:rPr lang="en-US" smtClean="0"/>
              <a:t>4/9/2022</a:t>
            </a:fld>
            <a:endParaRPr lang="en-US" dirty="0"/>
          </a:p>
        </p:txBody>
      </p:sp>
      <p:sp>
        <p:nvSpPr>
          <p:cNvPr id="4" name="Footer Placeholder 3">
            <a:extLst>
              <a:ext uri="{FF2B5EF4-FFF2-40B4-BE49-F238E27FC236}">
                <a16:creationId xmlns:a16="http://schemas.microsoft.com/office/drawing/2014/main" xmlns="" id="{8219AD5B-1A75-1A4A-8459-A96AB79E9D2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C49C6818-84EB-2D43-AA44-FC64C4595B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28A1AC-D174-D44D-BB31-612041F19AA1}" type="slidenum">
              <a:rPr lang="en-US" smtClean="0"/>
              <a:t>‹#›</a:t>
            </a:fld>
            <a:endParaRPr lang="en-US" dirty="0"/>
          </a:p>
        </p:txBody>
      </p:sp>
    </p:spTree>
    <p:extLst>
      <p:ext uri="{BB962C8B-B14F-4D97-AF65-F5344CB8AC3E}">
        <p14:creationId xmlns:p14="http://schemas.microsoft.com/office/powerpoint/2010/main" val="357517033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509872" y="0"/>
            <a:ext cx="13243109"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198795" y="-21511"/>
            <a:ext cx="46736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311154" y="2708476"/>
            <a:ext cx="4417807"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6311154" y="4421081"/>
            <a:ext cx="4413071"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318325" y="1516829"/>
            <a:ext cx="2844800" cy="750981"/>
          </a:xfrm>
        </p:spPr>
        <p:txBody>
          <a:bodyPr anchor="b"/>
          <a:lstStyle>
            <a:lvl1pPr algn="l">
              <a:defRPr sz="2400"/>
            </a:lvl1pPr>
          </a:lstStyle>
          <a:p>
            <a:fld id="{F5356824-A55C-4F44-B9CB-109B027241D7}" type="datetimeFigureOut">
              <a:rPr lang="en-US" smtClean="0"/>
              <a:t>4/9/2022</a:t>
            </a:fld>
            <a:endParaRPr lang="en-US" dirty="0"/>
          </a:p>
        </p:txBody>
      </p:sp>
      <p:sp>
        <p:nvSpPr>
          <p:cNvPr id="50" name="Rectangle 49"/>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7071360" y="5719967"/>
            <a:ext cx="3775456" cy="365125"/>
          </a:xfrm>
        </p:spPr>
        <p:txBody>
          <a:bodyPr>
            <a:normAutofit/>
          </a:bodyPr>
          <a:lstStyle>
            <a:lvl1pPr>
              <a:defRPr>
                <a:solidFill>
                  <a:schemeClr val="accent1"/>
                </a:solidFill>
              </a:defRPr>
            </a:lvl1pPr>
          </a:lstStyle>
          <a:p>
            <a:endParaRPr lang="en-US" dirty="0"/>
          </a:p>
        </p:txBody>
      </p:sp>
      <p:sp>
        <p:nvSpPr>
          <p:cNvPr id="6" name="Slide Number Placeholder 5"/>
          <p:cNvSpPr>
            <a:spLocks noGrp="1"/>
          </p:cNvSpPr>
          <p:nvPr>
            <p:ph type="sldNum" sz="quarter" idx="12"/>
          </p:nvPr>
        </p:nvSpPr>
        <p:spPr>
          <a:xfrm>
            <a:off x="6198795" y="5719967"/>
            <a:ext cx="858221" cy="365125"/>
          </a:xfrm>
        </p:spPr>
        <p:txBody>
          <a:bodyPr/>
          <a:lstStyle>
            <a:lvl1pPr>
              <a:defRPr>
                <a:solidFill>
                  <a:schemeClr val="accent1"/>
                </a:solidFill>
              </a:defRPr>
            </a:lvl1pPr>
          </a:lstStyle>
          <a:p>
            <a:fld id="{62C6627B-E4D5-2947-8E88-B84039729B99}" type="slidenum">
              <a:rPr lang="en-US" smtClean="0"/>
              <a:t>‹#›</a:t>
            </a:fld>
            <a:endParaRPr lang="en-US" dirty="0"/>
          </a:p>
        </p:txBody>
      </p:sp>
      <p:sp>
        <p:nvSpPr>
          <p:cNvPr id="89" name="Rectangle 88"/>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356824-A55C-4F44-B9CB-109B027241D7}" type="datetimeFigureOut">
              <a:rPr lang="en-US" smtClean="0"/>
              <a:t>4/9/2022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C6627B-E4D5-2947-8E88-B84039729B99}"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1030147"/>
            <a:ext cx="1979271"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404395" y="1030147"/>
            <a:ext cx="7231605"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356824-A55C-4F44-B9CB-109B027241D7}" type="datetimeFigureOut">
              <a:rPr lang="en-US" smtClean="0"/>
              <a:t>4/9/2022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C6627B-E4D5-2947-8E88-B84039729B99}"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resentation Titl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37D7B648-BE60-43F4-8E11-2AB267410D48}"/>
              </a:ext>
            </a:extLst>
          </p:cNvPr>
          <p:cNvSpPr>
            <a:spLocks noGrp="1"/>
          </p:cNvSpPr>
          <p:nvPr>
            <p:ph type="pic" sz="quarter" idx="10"/>
          </p:nvPr>
        </p:nvSpPr>
        <p:spPr>
          <a:xfrm>
            <a:off x="1134322" y="0"/>
            <a:ext cx="1105768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xmlns="" id="{A9525627-537D-D740-918D-FD8895672A9F}"/>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xmlns=""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xmlns=""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375684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t>4/9/2022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xmlns="" id="{3D67D640-AB06-EE4B-868D-F46A30705F62}"/>
              </a:ext>
            </a:extLst>
          </p:cNvPr>
          <p:cNvSpPr>
            <a:spLocks noGrp="1"/>
          </p:cNvSpPr>
          <p:nvPr>
            <p:ph type="body" sz="quarter" idx="14"/>
          </p:nvPr>
        </p:nvSpPr>
        <p:spPr>
          <a:xfrm>
            <a:off x="392626" y="1507068"/>
            <a:ext cx="1136907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50572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esentation Titl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37D7B648-BE60-43F4-8E11-2AB267410D48}"/>
              </a:ext>
            </a:extLst>
          </p:cNvPr>
          <p:cNvSpPr>
            <a:spLocks noGrp="1"/>
          </p:cNvSpPr>
          <p:nvPr>
            <p:ph type="pic" sz="quarter" idx="10"/>
          </p:nvPr>
        </p:nvSpPr>
        <p:spPr>
          <a:xfrm>
            <a:off x="-2947" y="0"/>
            <a:ext cx="6098947"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xmlns="" id="{01662FCA-743F-AC4A-B6AC-269A9A26ECF8}"/>
              </a:ext>
            </a:extLst>
          </p:cNvPr>
          <p:cNvSpPr>
            <a:spLocks noGrp="1"/>
          </p:cNvSpPr>
          <p:nvPr>
            <p:ph type="body" idx="13" hasCustomPrompt="1"/>
          </p:nvPr>
        </p:nvSpPr>
        <p:spPr>
          <a:xfrm>
            <a:off x="6487907"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xmlns="" id="{BBC2EA4E-1692-1548-A245-3DC65B856DEB}"/>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xmlns="" id="{ED7A90A1-A930-7E45-A0C6-7B528BC17B68}"/>
              </a:ext>
            </a:extLst>
          </p:cNvPr>
          <p:cNvCxnSpPr>
            <a:cxnSpLocks/>
          </p:cNvCxnSpPr>
          <p:nvPr userDrawn="1"/>
        </p:nvCxnSpPr>
        <p:spPr>
          <a:xfrm>
            <a:off x="11057683"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2892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resentation Titl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37D7B648-BE60-43F4-8E11-2AB267410D48}"/>
              </a:ext>
            </a:extLst>
          </p:cNvPr>
          <p:cNvSpPr>
            <a:spLocks noGrp="1"/>
          </p:cNvSpPr>
          <p:nvPr>
            <p:ph type="pic" sz="quarter" idx="10"/>
          </p:nvPr>
        </p:nvSpPr>
        <p:spPr>
          <a:xfrm>
            <a:off x="6093056" y="0"/>
            <a:ext cx="6098947"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xmlns="" id="{A9525627-537D-D740-918D-FD8895672A9F}"/>
              </a:ext>
            </a:extLst>
          </p:cNvPr>
          <p:cNvCxnSpPr>
            <a:cxnSpLocks/>
          </p:cNvCxnSpPr>
          <p:nvPr userDrawn="1"/>
        </p:nvCxnSpPr>
        <p:spPr>
          <a:xfrm>
            <a:off x="3" y="1720312"/>
            <a:ext cx="60930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xmlns=""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xmlns=""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8142492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esentation Title_5">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37D7B648-BE60-43F4-8E11-2AB267410D48}"/>
              </a:ext>
            </a:extLst>
          </p:cNvPr>
          <p:cNvSpPr>
            <a:spLocks noGrp="1"/>
          </p:cNvSpPr>
          <p:nvPr>
            <p:ph type="pic" sz="quarter" idx="10"/>
          </p:nvPr>
        </p:nvSpPr>
        <p:spPr>
          <a:xfrm>
            <a:off x="2" y="0"/>
            <a:ext cx="1219200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xmlns=""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xmlns=""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xmlns="" id="{DB4FF4E3-951F-F040-800F-0DDAC2CCC507}"/>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4221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_4">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xmlns="" id="{91DF7114-976E-3345-A7C4-77F951EA42C4}"/>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t>4/9/2022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1627324" y="339645"/>
            <a:ext cx="10134369"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xmlns="" id="{3D67D640-AB06-EE4B-868D-F46A30705F62}"/>
              </a:ext>
            </a:extLst>
          </p:cNvPr>
          <p:cNvSpPr>
            <a:spLocks noGrp="1"/>
          </p:cNvSpPr>
          <p:nvPr>
            <p:ph type="body" sz="quarter" idx="14"/>
          </p:nvPr>
        </p:nvSpPr>
        <p:spPr>
          <a:xfrm>
            <a:off x="1627324" y="1507068"/>
            <a:ext cx="10134371"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578CECE2-CD4D-4A44-927A-53FFE158AF1C}"/>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0676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_5">
    <p:spTree>
      <p:nvGrpSpPr>
        <p:cNvPr id="1" name=""/>
        <p:cNvGrpSpPr/>
        <p:nvPr/>
      </p:nvGrpSpPr>
      <p:grpSpPr>
        <a:xfrm>
          <a:off x="0" y="0"/>
          <a:ext cx="0" cy="0"/>
          <a:chOff x="0" y="0"/>
          <a:chExt cx="0" cy="0"/>
        </a:xfrm>
      </p:grpSpPr>
      <p:sp>
        <p:nvSpPr>
          <p:cNvPr id="10" name="Picture Placeholder 5">
            <a:extLst>
              <a:ext uri="{FF2B5EF4-FFF2-40B4-BE49-F238E27FC236}">
                <a16:creationId xmlns:a16="http://schemas.microsoft.com/office/drawing/2014/main" xmlns="" id="{CCA2E80D-B045-2346-9C1F-70BFBD4AF7BA}"/>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t>4/9/2022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xmlns="" id="{3D67D640-AB06-EE4B-868D-F46A30705F62}"/>
              </a:ext>
            </a:extLst>
          </p:cNvPr>
          <p:cNvSpPr>
            <a:spLocks noGrp="1"/>
          </p:cNvSpPr>
          <p:nvPr>
            <p:ph type="body" sz="quarter" idx="14"/>
          </p:nvPr>
        </p:nvSpPr>
        <p:spPr>
          <a:xfrm>
            <a:off x="392626" y="1507068"/>
            <a:ext cx="11369071"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740B4699-8C04-D74B-BFAF-27221E81DEBB}"/>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38705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Slid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37D7B648-BE60-43F4-8E11-2AB267410D48}"/>
              </a:ext>
            </a:extLst>
          </p:cNvPr>
          <p:cNvSpPr>
            <a:spLocks noGrp="1"/>
          </p:cNvSpPr>
          <p:nvPr>
            <p:ph type="pic" sz="quarter" idx="10"/>
          </p:nvPr>
        </p:nvSpPr>
        <p:spPr>
          <a:xfrm>
            <a:off x="2" y="1215342"/>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xmlns="" id="{01B97752-63E3-7E41-86AA-8084AC3E48D7}"/>
              </a:ext>
            </a:extLst>
          </p:cNvPr>
          <p:cNvSpPr>
            <a:spLocks noGrp="1"/>
          </p:cNvSpPr>
          <p:nvPr>
            <p:ph type="body" idx="13" hasCustomPrompt="1"/>
          </p:nvPr>
        </p:nvSpPr>
        <p:spPr>
          <a:xfrm>
            <a:off x="6487907"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xmlns="" id="{B45521CA-473D-274E-A252-50E49A3EFD16}"/>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xmlns="" id="{E71328B3-338C-BB43-A9F5-AACCE2E54E86}"/>
              </a:ext>
            </a:extLst>
          </p:cNvPr>
          <p:cNvCxnSpPr>
            <a:cxnSpLocks/>
          </p:cNvCxnSpPr>
          <p:nvPr userDrawn="1"/>
        </p:nvCxnSpPr>
        <p:spPr>
          <a:xfrm>
            <a:off x="11057683"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695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356824-A55C-4F44-B9CB-109B027241D7}" type="datetimeFigureOut">
              <a:rPr lang="en-US" smtClean="0"/>
              <a:t>4/9/2022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C6627B-E4D5-2947-8E88-B84039729B99}" type="slidenum">
              <a:rPr lang="en-US" smtClean="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Slid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37D7B648-BE60-43F4-8E11-2AB267410D48}"/>
              </a:ext>
            </a:extLst>
          </p:cNvPr>
          <p:cNvSpPr>
            <a:spLocks noGrp="1"/>
          </p:cNvSpPr>
          <p:nvPr>
            <p:ph type="pic" sz="quarter" idx="10"/>
          </p:nvPr>
        </p:nvSpPr>
        <p:spPr>
          <a:xfrm>
            <a:off x="2" y="1928264"/>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xmlns="" id="{01B97752-63E3-7E41-86AA-8084AC3E48D7}"/>
              </a:ext>
            </a:extLst>
          </p:cNvPr>
          <p:cNvSpPr>
            <a:spLocks noGrp="1"/>
          </p:cNvSpPr>
          <p:nvPr>
            <p:ph type="body" idx="13" hasCustomPrompt="1"/>
          </p:nvPr>
        </p:nvSpPr>
        <p:spPr>
          <a:xfrm>
            <a:off x="6487907" y="4498670"/>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xmlns="" id="{B45521CA-473D-274E-A252-50E49A3EFD16}"/>
              </a:ext>
            </a:extLst>
          </p:cNvPr>
          <p:cNvSpPr>
            <a:spLocks noGrp="1"/>
          </p:cNvSpPr>
          <p:nvPr>
            <p:ph type="ctrTitle"/>
          </p:nvPr>
        </p:nvSpPr>
        <p:spPr>
          <a:xfrm>
            <a:off x="6487905" y="1928264"/>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xmlns="" id="{E327254B-5501-7248-A89F-42912B5A8BD2}"/>
              </a:ext>
            </a:extLst>
          </p:cNvPr>
          <p:cNvCxnSpPr>
            <a:cxnSpLocks/>
          </p:cNvCxnSpPr>
          <p:nvPr userDrawn="1"/>
        </p:nvCxnSpPr>
        <p:spPr>
          <a:xfrm>
            <a:off x="0" y="1405468"/>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0053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 Slide_4">
    <p:bg>
      <p:bgPr>
        <a:solidFill>
          <a:schemeClr val="accent4">
            <a:lumMod val="50000"/>
          </a:schemeClr>
        </a:solidFill>
        <a:effectLst/>
      </p:bgPr>
    </p:bg>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xmlns=""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1124488" y="0"/>
            <a:ext cx="11067515" cy="6858000"/>
          </a:xfrm>
          <a:prstGeom prst="rect">
            <a:avLst/>
          </a:prstGeom>
          <a:solidFill>
            <a:schemeClr val="tx1"/>
          </a:solidFill>
        </p:spPr>
      </p:pic>
      <p:sp>
        <p:nvSpPr>
          <p:cNvPr id="6" name="Picture Placeholder 5">
            <a:extLst>
              <a:ext uri="{FF2B5EF4-FFF2-40B4-BE49-F238E27FC236}">
                <a16:creationId xmlns:a16="http://schemas.microsoft.com/office/drawing/2014/main" xmlns="" id="{37D7B648-BE60-43F4-8E11-2AB267410D48}"/>
              </a:ext>
            </a:extLst>
          </p:cNvPr>
          <p:cNvSpPr>
            <a:spLocks noGrp="1"/>
          </p:cNvSpPr>
          <p:nvPr>
            <p:ph type="pic" sz="quarter" idx="10"/>
          </p:nvPr>
        </p:nvSpPr>
        <p:spPr>
          <a:xfrm>
            <a:off x="1124488" y="-1"/>
            <a:ext cx="11067515"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xmlns=""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xmlns=""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xmlns="" id="{6C4B436F-A511-A141-900B-BA20A19A1BCE}"/>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0879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Slide_5">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xmlns=""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2" y="0"/>
            <a:ext cx="12192001" cy="6858000"/>
          </a:xfrm>
          <a:prstGeom prst="rect">
            <a:avLst/>
          </a:prstGeom>
          <a:solidFill>
            <a:schemeClr val="tx1"/>
          </a:solidFill>
        </p:spPr>
      </p:pic>
      <p:sp>
        <p:nvSpPr>
          <p:cNvPr id="6" name="Picture Placeholder 5">
            <a:extLst>
              <a:ext uri="{FF2B5EF4-FFF2-40B4-BE49-F238E27FC236}">
                <a16:creationId xmlns:a16="http://schemas.microsoft.com/office/drawing/2014/main" xmlns="" id="{37D7B648-BE60-43F4-8E11-2AB267410D48}"/>
              </a:ext>
            </a:extLst>
          </p:cNvPr>
          <p:cNvSpPr>
            <a:spLocks noGrp="1"/>
          </p:cNvSpPr>
          <p:nvPr>
            <p:ph type="pic" sz="quarter" idx="10"/>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xmlns=""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xmlns=""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xmlns="" id="{4A57CAA2-2658-B441-A787-4B54C65D3BF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2387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w/Caption_2">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81"/>
            <a:ext cx="10668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xmlns="" id="{5832AA92-D0AC-8247-A360-19A5932C4E36}"/>
              </a:ext>
            </a:extLst>
          </p:cNvPr>
          <p:cNvSpPr>
            <a:spLocks noGrp="1"/>
          </p:cNvSpPr>
          <p:nvPr>
            <p:ph idx="1" hasCustomPrompt="1"/>
          </p:nvPr>
        </p:nvSpPr>
        <p:spPr>
          <a:xfrm>
            <a:off x="5635665" y="339648"/>
            <a:ext cx="5014993"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xmlns="" id="{E3AD9F76-09D6-0D4E-99ED-D9391C974AD2}"/>
              </a:ext>
            </a:extLst>
          </p:cNvPr>
          <p:cNvSpPr>
            <a:spLocks noGrp="1"/>
          </p:cNvSpPr>
          <p:nvPr>
            <p:ph type="ctrTitle"/>
          </p:nvPr>
        </p:nvSpPr>
        <p:spPr>
          <a:xfrm>
            <a:off x="820856"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1" name="Straight Connector 10">
            <a:extLst>
              <a:ext uri="{FF2B5EF4-FFF2-40B4-BE49-F238E27FC236}">
                <a16:creationId xmlns:a16="http://schemas.microsoft.com/office/drawing/2014/main" xmlns="" id="{4C8C2B99-ED08-1F48-BE5D-40E40D09C7B7}"/>
              </a:ext>
            </a:extLst>
          </p:cNvPr>
          <p:cNvCxnSpPr>
            <a:cxnSpLocks/>
          </p:cNvCxnSpPr>
          <p:nvPr userDrawn="1"/>
        </p:nvCxnSpPr>
        <p:spPr>
          <a:xfrm>
            <a:off x="11057683"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875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w/Caption_3">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608846" y="3482981"/>
            <a:ext cx="10961177"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10" name="Straight Connector 9">
            <a:extLst>
              <a:ext uri="{FF2B5EF4-FFF2-40B4-BE49-F238E27FC236}">
                <a16:creationId xmlns:a16="http://schemas.microsoft.com/office/drawing/2014/main" xmlns="" id="{79B33817-49F3-B440-A271-466603AE1964}"/>
              </a:ext>
            </a:extLst>
          </p:cNvPr>
          <p:cNvCxnSpPr>
            <a:cxnSpLocks/>
          </p:cNvCxnSpPr>
          <p:nvPr userDrawn="1"/>
        </p:nvCxnSpPr>
        <p:spPr>
          <a:xfrm>
            <a:off x="0" y="421214"/>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xmlns="" id="{8576316B-7498-2E42-9B52-88BF1C9DF40C}"/>
              </a:ext>
            </a:extLst>
          </p:cNvPr>
          <p:cNvSpPr>
            <a:spLocks noGrp="1"/>
          </p:cNvSpPr>
          <p:nvPr>
            <p:ph idx="1" hasCustomPrompt="1"/>
          </p:nvPr>
        </p:nvSpPr>
        <p:spPr>
          <a:xfrm>
            <a:off x="5567467" y="568516"/>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xmlns="" id="{451775DA-49A0-2F4D-9F21-5D20DA6BA9B6}"/>
              </a:ext>
            </a:extLst>
          </p:cNvPr>
          <p:cNvSpPr>
            <a:spLocks noGrp="1"/>
          </p:cNvSpPr>
          <p:nvPr>
            <p:ph type="ctrTitle"/>
          </p:nvPr>
        </p:nvSpPr>
        <p:spPr>
          <a:xfrm>
            <a:off x="608844"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4964562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w/Caption_4">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81"/>
            <a:ext cx="12192000"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5" name="Straight Connector 4">
            <a:extLst>
              <a:ext uri="{FF2B5EF4-FFF2-40B4-BE49-F238E27FC236}">
                <a16:creationId xmlns:a16="http://schemas.microsoft.com/office/drawing/2014/main" xmlns="" id="{40C0F668-C1BA-A349-A542-9E54E73E8178}"/>
              </a:ext>
            </a:extLst>
          </p:cNvPr>
          <p:cNvCxnSpPr>
            <a:cxnSpLocks/>
          </p:cNvCxnSpPr>
          <p:nvPr userDrawn="1"/>
        </p:nvCxnSpPr>
        <p:spPr>
          <a:xfrm>
            <a:off x="4961621" y="339644"/>
            <a:ext cx="0" cy="28065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2">
            <a:extLst>
              <a:ext uri="{FF2B5EF4-FFF2-40B4-BE49-F238E27FC236}">
                <a16:creationId xmlns:a16="http://schemas.microsoft.com/office/drawing/2014/main" xmlns="" id="{5832AA92-D0AC-8247-A360-19A5932C4E36}"/>
              </a:ext>
            </a:extLst>
          </p:cNvPr>
          <p:cNvSpPr>
            <a:spLocks noGrp="1"/>
          </p:cNvSpPr>
          <p:nvPr>
            <p:ph idx="1" hasCustomPrompt="1"/>
          </p:nvPr>
        </p:nvSpPr>
        <p:spPr>
          <a:xfrm>
            <a:off x="5351246" y="339648"/>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xmlns="" id="{E3AD9F76-09D6-0D4E-99ED-D9391C974AD2}"/>
              </a:ext>
            </a:extLst>
          </p:cNvPr>
          <p:cNvSpPr>
            <a:spLocks noGrp="1"/>
          </p:cNvSpPr>
          <p:nvPr>
            <p:ph type="ctrTitle"/>
          </p:nvPr>
        </p:nvSpPr>
        <p:spPr>
          <a:xfrm>
            <a:off x="392623"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7803267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w/Caption_5">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81"/>
            <a:ext cx="12192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xmlns="" id="{5832AA92-D0AC-8247-A360-19A5932C4E36}"/>
              </a:ext>
            </a:extLst>
          </p:cNvPr>
          <p:cNvSpPr>
            <a:spLocks noGrp="1"/>
          </p:cNvSpPr>
          <p:nvPr>
            <p:ph idx="1" hasCustomPrompt="1"/>
          </p:nvPr>
        </p:nvSpPr>
        <p:spPr>
          <a:xfrm>
            <a:off x="5351246" y="568516"/>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xmlns="" id="{E3AD9F76-09D6-0D4E-99ED-D9391C974AD2}"/>
              </a:ext>
            </a:extLst>
          </p:cNvPr>
          <p:cNvSpPr>
            <a:spLocks noGrp="1"/>
          </p:cNvSpPr>
          <p:nvPr>
            <p:ph type="ctrTitle"/>
          </p:nvPr>
        </p:nvSpPr>
        <p:spPr>
          <a:xfrm>
            <a:off x="392623"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5" name="Straight Connector 14">
            <a:extLst>
              <a:ext uri="{FF2B5EF4-FFF2-40B4-BE49-F238E27FC236}">
                <a16:creationId xmlns:a16="http://schemas.microsoft.com/office/drawing/2014/main" xmlns="" id="{16414763-7D4F-994A-AAA9-7DC46C19D816}"/>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7065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mparison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t>4/9/2022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1627324"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xmlns="" id="{11B2D7F8-9505-6148-BEA2-27C4290FF6E2}"/>
              </a:ext>
            </a:extLst>
          </p:cNvPr>
          <p:cNvSpPr>
            <a:spLocks noGrp="1"/>
          </p:cNvSpPr>
          <p:nvPr>
            <p:ph sz="half" idx="1"/>
          </p:nvPr>
        </p:nvSpPr>
        <p:spPr>
          <a:xfrm>
            <a:off x="1627323" y="2330828"/>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xmlns="" id="{A9ADB053-F5D5-D34D-B6E3-A8AB7297F1F9}"/>
              </a:ext>
            </a:extLst>
          </p:cNvPr>
          <p:cNvSpPr>
            <a:spLocks noGrp="1"/>
          </p:cNvSpPr>
          <p:nvPr>
            <p:ph sz="half" idx="2"/>
          </p:nvPr>
        </p:nvSpPr>
        <p:spPr>
          <a:xfrm>
            <a:off x="7067966" y="2330828"/>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xmlns="" id="{B75E12F7-C53F-EB47-8D86-3CE7D6B2A8FB}"/>
              </a:ext>
            </a:extLst>
          </p:cNvPr>
          <p:cNvSpPr>
            <a:spLocks noGrp="1"/>
          </p:cNvSpPr>
          <p:nvPr>
            <p:ph type="body" idx="13"/>
          </p:nvPr>
        </p:nvSpPr>
        <p:spPr>
          <a:xfrm>
            <a:off x="1627323"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xmlns="" id="{0C3895DE-E9F7-5A41-91A4-BC8DE509CFFC}"/>
              </a:ext>
            </a:extLst>
          </p:cNvPr>
          <p:cNvSpPr>
            <a:spLocks noGrp="1"/>
          </p:cNvSpPr>
          <p:nvPr>
            <p:ph type="body" sz="quarter" idx="3"/>
          </p:nvPr>
        </p:nvSpPr>
        <p:spPr>
          <a:xfrm>
            <a:off x="7067963"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342073714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parison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t>4/9/2022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392626"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xmlns="" id="{11B2D7F8-9505-6148-BEA2-27C4290FF6E2}"/>
              </a:ext>
            </a:extLst>
          </p:cNvPr>
          <p:cNvSpPr>
            <a:spLocks noGrp="1"/>
          </p:cNvSpPr>
          <p:nvPr>
            <p:ph sz="half" idx="1"/>
          </p:nvPr>
        </p:nvSpPr>
        <p:spPr>
          <a:xfrm>
            <a:off x="392626" y="2330828"/>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xmlns="" id="{A9ADB053-F5D5-D34D-B6E3-A8AB7297F1F9}"/>
              </a:ext>
            </a:extLst>
          </p:cNvPr>
          <p:cNvSpPr>
            <a:spLocks noGrp="1"/>
          </p:cNvSpPr>
          <p:nvPr>
            <p:ph sz="half" idx="2"/>
          </p:nvPr>
        </p:nvSpPr>
        <p:spPr>
          <a:xfrm>
            <a:off x="5833267" y="2330828"/>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xmlns="" id="{B75E12F7-C53F-EB47-8D86-3CE7D6B2A8FB}"/>
              </a:ext>
            </a:extLst>
          </p:cNvPr>
          <p:cNvSpPr>
            <a:spLocks noGrp="1"/>
          </p:cNvSpPr>
          <p:nvPr>
            <p:ph type="body" idx="13"/>
          </p:nvPr>
        </p:nvSpPr>
        <p:spPr>
          <a:xfrm>
            <a:off x="392626"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xmlns="" id="{0C3895DE-E9F7-5A41-91A4-BC8DE509CFFC}"/>
              </a:ext>
            </a:extLst>
          </p:cNvPr>
          <p:cNvSpPr>
            <a:spLocks noGrp="1"/>
          </p:cNvSpPr>
          <p:nvPr>
            <p:ph type="body" sz="quarter" idx="3"/>
          </p:nvPr>
        </p:nvSpPr>
        <p:spPr>
          <a:xfrm>
            <a:off x="5833267"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7" name="Straight Connector 16">
            <a:extLst>
              <a:ext uri="{FF2B5EF4-FFF2-40B4-BE49-F238E27FC236}">
                <a16:creationId xmlns:a16="http://schemas.microsoft.com/office/drawing/2014/main" xmlns="" id="{E28CCA37-00BD-0A43-8647-67DD0510A7E3}"/>
              </a:ext>
            </a:extLst>
          </p:cNvPr>
          <p:cNvCxnSpPr>
            <a:cxnSpLocks/>
          </p:cNvCxnSpPr>
          <p:nvPr userDrawn="1"/>
        </p:nvCxnSpPr>
        <p:spPr>
          <a:xfrm>
            <a:off x="11057683"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19667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mparison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t>4/9/2022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xmlns=""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xmlns="" id="{CF969977-F5DB-3A45-9E9E-556F0938C059}"/>
              </a:ext>
            </a:extLst>
          </p:cNvPr>
          <p:cNvSpPr>
            <a:spLocks noGrp="1"/>
          </p:cNvSpPr>
          <p:nvPr>
            <p:ph sz="half" idx="1"/>
          </p:nvPr>
        </p:nvSpPr>
        <p:spPr>
          <a:xfrm>
            <a:off x="392623" y="2330828"/>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xmlns="" id="{36D6BBCB-7852-8449-BC02-C5471A775B24}"/>
              </a:ext>
            </a:extLst>
          </p:cNvPr>
          <p:cNvSpPr>
            <a:spLocks noGrp="1"/>
          </p:cNvSpPr>
          <p:nvPr>
            <p:ph sz="half" idx="2"/>
          </p:nvPr>
        </p:nvSpPr>
        <p:spPr>
          <a:xfrm>
            <a:off x="6172200" y="2330828"/>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xmlns="" id="{725055FA-EC63-034E-B383-78552FAEA374}"/>
              </a:ext>
            </a:extLst>
          </p:cNvPr>
          <p:cNvSpPr>
            <a:spLocks noGrp="1"/>
          </p:cNvSpPr>
          <p:nvPr>
            <p:ph type="body" idx="13"/>
          </p:nvPr>
        </p:nvSpPr>
        <p:spPr>
          <a:xfrm>
            <a:off x="392625" y="1468740"/>
            <a:ext cx="5157787"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xmlns="" id="{163F1262-F0B7-5B4F-A1EE-7A2D9835E6EC}"/>
              </a:ext>
            </a:extLst>
          </p:cNvPr>
          <p:cNvSpPr>
            <a:spLocks noGrp="1"/>
          </p:cNvSpPr>
          <p:nvPr>
            <p:ph type="body" sz="quarter" idx="3"/>
          </p:nvPr>
        </p:nvSpPr>
        <p:spPr>
          <a:xfrm>
            <a:off x="6172202" y="1468740"/>
            <a:ext cx="5183188"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xmlns=""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816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78194" y="2900830"/>
            <a:ext cx="8849957"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678194" y="4267201"/>
            <a:ext cx="8849956"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356824-A55C-4F44-B9CB-109B027241D7}" type="datetimeFigureOut">
              <a:rPr lang="en-US" smtClean="0"/>
              <a:t>4/9/2022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C6627B-E4D5-2947-8E88-B84039729B99}" type="slidenum">
              <a:rPr lang="en-US" smtClean="0"/>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mparison_5">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xmlns="" id="{C5233AE2-5078-C34D-8EAD-6F7B344F5241}"/>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14" name="Straight Connector 13">
            <a:extLst>
              <a:ext uri="{FF2B5EF4-FFF2-40B4-BE49-F238E27FC236}">
                <a16:creationId xmlns:a16="http://schemas.microsoft.com/office/drawing/2014/main" xmlns="" id="{24699EEF-FB75-1A46-B6B6-39CCF65A9EA4}"/>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t>4/9/2022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xmlns=""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xmlns="" id="{CF969977-F5DB-3A45-9E9E-556F0938C059}"/>
              </a:ext>
            </a:extLst>
          </p:cNvPr>
          <p:cNvSpPr>
            <a:spLocks noGrp="1"/>
          </p:cNvSpPr>
          <p:nvPr>
            <p:ph sz="half" idx="1"/>
          </p:nvPr>
        </p:nvSpPr>
        <p:spPr>
          <a:xfrm>
            <a:off x="392623" y="2330828"/>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xmlns="" id="{36D6BBCB-7852-8449-BC02-C5471A775B24}"/>
              </a:ext>
            </a:extLst>
          </p:cNvPr>
          <p:cNvSpPr>
            <a:spLocks noGrp="1"/>
          </p:cNvSpPr>
          <p:nvPr>
            <p:ph sz="half" idx="2"/>
          </p:nvPr>
        </p:nvSpPr>
        <p:spPr>
          <a:xfrm>
            <a:off x="6172200" y="2330828"/>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xmlns="" id="{725055FA-EC63-034E-B383-78552FAEA374}"/>
              </a:ext>
            </a:extLst>
          </p:cNvPr>
          <p:cNvSpPr>
            <a:spLocks noGrp="1"/>
          </p:cNvSpPr>
          <p:nvPr>
            <p:ph type="body" idx="13"/>
          </p:nvPr>
        </p:nvSpPr>
        <p:spPr>
          <a:xfrm>
            <a:off x="392625" y="1468740"/>
            <a:ext cx="5157787"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xmlns="" id="{163F1262-F0B7-5B4F-A1EE-7A2D9835E6EC}"/>
              </a:ext>
            </a:extLst>
          </p:cNvPr>
          <p:cNvSpPr>
            <a:spLocks noGrp="1"/>
          </p:cNvSpPr>
          <p:nvPr>
            <p:ph type="body" sz="quarter" idx="3"/>
          </p:nvPr>
        </p:nvSpPr>
        <p:spPr>
          <a:xfrm>
            <a:off x="6172202" y="1468740"/>
            <a:ext cx="5183188"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xmlns=""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96902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588936"/>
            <a:ext cx="11432584" cy="5976637"/>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xmlns="" id="{2C41291C-383F-CF4B-AB8E-2B40741A62AF}"/>
              </a:ext>
            </a:extLst>
          </p:cNvPr>
          <p:cNvCxnSpPr>
            <a:cxnSpLocks/>
          </p:cNvCxnSpPr>
          <p:nvPr userDrawn="1"/>
        </p:nvCxnSpPr>
        <p:spPr>
          <a:xfrm>
            <a:off x="0" y="292426"/>
            <a:ext cx="1219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D34C5937-11C0-4E5A-867C-7AB68EA532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7195771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mage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6" y="292426"/>
            <a:ext cx="10219457"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4" name="Straight Connector 3">
            <a:extLst>
              <a:ext uri="{FF2B5EF4-FFF2-40B4-BE49-F238E27FC236}">
                <a16:creationId xmlns:a16="http://schemas.microsoft.com/office/drawing/2014/main" xmlns="" id="{F516C013-C8E5-B44C-B6D6-DE71D0CC52C4}"/>
              </a:ext>
            </a:extLst>
          </p:cNvPr>
          <p:cNvCxnSpPr>
            <a:cxnSpLocks/>
          </p:cNvCxnSpPr>
          <p:nvPr userDrawn="1"/>
        </p:nvCxnSpPr>
        <p:spPr>
          <a:xfrm>
            <a:off x="11057683"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34E2D069-321B-434C-BB63-530EE51B64A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121835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mag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134319" y="0"/>
            <a:ext cx="1105768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xmlns="" id="{DCA0415B-CCA3-7142-BDAA-6DAC63FB634C}"/>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3040D77-4CF4-4BFB-9FFB-8C9746D3906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4926477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mage and Content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xmlns="" id="{E0B206EA-4BA0-3F4C-A4ED-E78F311CD8A8}"/>
              </a:ext>
            </a:extLst>
          </p:cNvPr>
          <p:cNvSpPr>
            <a:spLocks noGrp="1"/>
          </p:cNvSpPr>
          <p:nvPr>
            <p:ph type="pic" sz="quarter" idx="13"/>
          </p:nvPr>
        </p:nvSpPr>
        <p:spPr>
          <a:xfrm>
            <a:off x="1134322" y="1"/>
            <a:ext cx="11057681"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t>4/9/2022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1648664"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xmlns="" id="{3D67D640-AB06-EE4B-868D-F46A30705F62}"/>
              </a:ext>
            </a:extLst>
          </p:cNvPr>
          <p:cNvSpPr>
            <a:spLocks noGrp="1"/>
          </p:cNvSpPr>
          <p:nvPr>
            <p:ph type="body" sz="quarter" idx="14"/>
          </p:nvPr>
        </p:nvSpPr>
        <p:spPr>
          <a:xfrm>
            <a:off x="1645581" y="1507068"/>
            <a:ext cx="4890579"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2B907ACF-A34F-FE4A-8511-B7FE12F69496}"/>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39448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mage and Content_5">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xmlns="" id="{E0B206EA-4BA0-3F4C-A4ED-E78F311CD8A8}"/>
              </a:ext>
            </a:extLst>
          </p:cNvPr>
          <p:cNvSpPr>
            <a:spLocks noGrp="1"/>
          </p:cNvSpPr>
          <p:nvPr>
            <p:ph type="pic" sz="quarter" idx="13"/>
          </p:nvPr>
        </p:nvSpPr>
        <p:spPr>
          <a:xfrm>
            <a:off x="1" y="1"/>
            <a:ext cx="12192000"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t>4/9/2022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D69E9592-D634-1947-B3FB-EB3B7F16FF28}"/>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xmlns="" id="{6D456EAF-F3B8-AF4A-90FF-4B0693C56A33}"/>
              </a:ext>
            </a:extLst>
          </p:cNvPr>
          <p:cNvSpPr>
            <a:spLocks noGrp="1"/>
          </p:cNvSpPr>
          <p:nvPr>
            <p:ph type="ctrTitle" hasCustomPrompt="1"/>
          </p:nvPr>
        </p:nvSpPr>
        <p:spPr>
          <a:xfrm>
            <a:off x="392626"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5" name="Text Placeholder 10">
            <a:extLst>
              <a:ext uri="{FF2B5EF4-FFF2-40B4-BE49-F238E27FC236}">
                <a16:creationId xmlns:a16="http://schemas.microsoft.com/office/drawing/2014/main" xmlns="" id="{F7FB4ADF-1B3E-A442-B2C9-518CBE7637DB}"/>
              </a:ext>
            </a:extLst>
          </p:cNvPr>
          <p:cNvSpPr>
            <a:spLocks noGrp="1"/>
          </p:cNvSpPr>
          <p:nvPr>
            <p:ph type="body" sz="quarter" idx="14"/>
          </p:nvPr>
        </p:nvSpPr>
        <p:spPr>
          <a:xfrm>
            <a:off x="392625" y="1507068"/>
            <a:ext cx="4890579"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899669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Image and Caption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46061"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xmlns="" id="{97670D6E-CED1-EE4B-A761-0D1C7A246FD2}"/>
              </a:ext>
            </a:extLst>
          </p:cNvPr>
          <p:cNvSpPr>
            <a:spLocks noGrp="1"/>
          </p:cNvSpPr>
          <p:nvPr>
            <p:ph type="ctrTitle" hasCustomPrompt="1"/>
          </p:nvPr>
        </p:nvSpPr>
        <p:spPr>
          <a:xfrm>
            <a:off x="7313355" y="4418893"/>
            <a:ext cx="3289100"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xmlns="" id="{0DAC9D44-F28B-2B43-8B6F-260CB811AA38}"/>
              </a:ext>
            </a:extLst>
          </p:cNvPr>
          <p:cNvSpPr>
            <a:spLocks noGrp="1"/>
          </p:cNvSpPr>
          <p:nvPr>
            <p:ph type="body" sz="quarter" idx="14"/>
          </p:nvPr>
        </p:nvSpPr>
        <p:spPr>
          <a:xfrm>
            <a:off x="7313355" y="5080795"/>
            <a:ext cx="3289100"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xmlns="" id="{B39C4094-208E-7E4A-848A-F76A1573073A}"/>
              </a:ext>
            </a:extLst>
          </p:cNvPr>
          <p:cNvCxnSpPr>
            <a:cxnSpLocks/>
          </p:cNvCxnSpPr>
          <p:nvPr userDrawn="1"/>
        </p:nvCxnSpPr>
        <p:spPr>
          <a:xfrm>
            <a:off x="11057683"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35500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Image and Caption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445944"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xmlns="" id="{97670D6E-CED1-EE4B-A761-0D1C7A246FD2}"/>
              </a:ext>
            </a:extLst>
          </p:cNvPr>
          <p:cNvSpPr>
            <a:spLocks noGrp="1"/>
          </p:cNvSpPr>
          <p:nvPr>
            <p:ph type="ctrTitle" hasCustomPrompt="1"/>
          </p:nvPr>
        </p:nvSpPr>
        <p:spPr>
          <a:xfrm>
            <a:off x="392624" y="4418893"/>
            <a:ext cx="4609683"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xmlns="" id="{0DAC9D44-F28B-2B43-8B6F-260CB811AA38}"/>
              </a:ext>
            </a:extLst>
          </p:cNvPr>
          <p:cNvSpPr>
            <a:spLocks noGrp="1"/>
          </p:cNvSpPr>
          <p:nvPr>
            <p:ph type="body" sz="quarter" idx="14"/>
          </p:nvPr>
        </p:nvSpPr>
        <p:spPr>
          <a:xfrm>
            <a:off x="392624" y="5080795"/>
            <a:ext cx="4609683"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a:extLst>
              <a:ext uri="{FF2B5EF4-FFF2-40B4-BE49-F238E27FC236}">
                <a16:creationId xmlns:a16="http://schemas.microsoft.com/office/drawing/2014/main" xmlns="" id="{8BE71BC7-72EE-294C-9A39-61A77EE295A0}"/>
              </a:ext>
            </a:extLst>
          </p:cNvPr>
          <p:cNvCxnSpPr>
            <a:cxnSpLocks/>
          </p:cNvCxnSpPr>
          <p:nvPr userDrawn="1"/>
        </p:nvCxnSpPr>
        <p:spPr>
          <a:xfrm>
            <a:off x="392625" y="5080791"/>
            <a:ext cx="4609683"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73849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age and Caption_4">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xmlns="" id="{97670D6E-CED1-EE4B-A761-0D1C7A246FD2}"/>
              </a:ext>
            </a:extLst>
          </p:cNvPr>
          <p:cNvSpPr>
            <a:spLocks noGrp="1"/>
          </p:cNvSpPr>
          <p:nvPr>
            <p:ph type="ctrTitle" hasCustomPrompt="1"/>
          </p:nvPr>
        </p:nvSpPr>
        <p:spPr>
          <a:xfrm>
            <a:off x="1645583" y="4418893"/>
            <a:ext cx="3289100"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xmlns="" id="{0DAC9D44-F28B-2B43-8B6F-260CB811AA38}"/>
              </a:ext>
            </a:extLst>
          </p:cNvPr>
          <p:cNvSpPr>
            <a:spLocks noGrp="1"/>
          </p:cNvSpPr>
          <p:nvPr>
            <p:ph type="body" sz="quarter" idx="14"/>
          </p:nvPr>
        </p:nvSpPr>
        <p:spPr>
          <a:xfrm>
            <a:off x="1645583" y="5080795"/>
            <a:ext cx="3289100"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xmlns="" id="{776AC280-5A8D-B048-BECC-9C306F32508F}"/>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90619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mage and Caption_5">
    <p:spTree>
      <p:nvGrpSpPr>
        <p:cNvPr id="1" name=""/>
        <p:cNvGrpSpPr/>
        <p:nvPr/>
      </p:nvGrpSpPr>
      <p:grpSpPr>
        <a:xfrm>
          <a:off x="0" y="0"/>
          <a:ext cx="0" cy="0"/>
          <a:chOff x="0" y="0"/>
          <a:chExt cx="0" cy="0"/>
        </a:xfrm>
      </p:grpSpPr>
      <p:sp>
        <p:nvSpPr>
          <p:cNvPr id="8" name="Picture Placeholder 5">
            <a:extLst>
              <a:ext uri="{FF2B5EF4-FFF2-40B4-BE49-F238E27FC236}">
                <a16:creationId xmlns:a16="http://schemas.microsoft.com/office/drawing/2014/main" xmlns="" id="{1F4417F7-7CDE-DF44-9B0E-AC44EE99BF4B}"/>
              </a:ext>
            </a:extLst>
          </p:cNvPr>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9" name="Title 1">
            <a:extLst>
              <a:ext uri="{FF2B5EF4-FFF2-40B4-BE49-F238E27FC236}">
                <a16:creationId xmlns:a16="http://schemas.microsoft.com/office/drawing/2014/main" xmlns="" id="{97670D6E-CED1-EE4B-A761-0D1C7A246FD2}"/>
              </a:ext>
            </a:extLst>
          </p:cNvPr>
          <p:cNvSpPr>
            <a:spLocks noGrp="1"/>
          </p:cNvSpPr>
          <p:nvPr>
            <p:ph type="ctrTitle" hasCustomPrompt="1"/>
          </p:nvPr>
        </p:nvSpPr>
        <p:spPr>
          <a:xfrm>
            <a:off x="392624" y="3429004"/>
            <a:ext cx="4609683"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xmlns="" id="{0DAC9D44-F28B-2B43-8B6F-260CB811AA38}"/>
              </a:ext>
            </a:extLst>
          </p:cNvPr>
          <p:cNvSpPr>
            <a:spLocks noGrp="1"/>
          </p:cNvSpPr>
          <p:nvPr>
            <p:ph type="body" sz="quarter" idx="14"/>
          </p:nvPr>
        </p:nvSpPr>
        <p:spPr>
          <a:xfrm>
            <a:off x="392624" y="4090906"/>
            <a:ext cx="4609683"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xmlns="" id="{79F22032-BAB9-744C-B14E-54350BBD1C7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238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F5356824-A55C-4F44-B9CB-109B027241D7}" type="datetimeFigureOut">
              <a:rPr lang="en-US" smtClean="0"/>
              <a:t>4/9/2022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2C6627B-E4D5-2947-8E88-B84039729B99}" type="slidenum">
              <a:rPr lang="en-US" smtClean="0"/>
              <a:t>‹#›</a:t>
            </a:fld>
            <a:endParaRPr lang="en-US" dirty="0"/>
          </a:p>
        </p:txBody>
      </p:sp>
      <p:sp>
        <p:nvSpPr>
          <p:cNvPr id="9" name="Content Placeholder 8"/>
          <p:cNvSpPr>
            <a:spLocks noGrp="1"/>
          </p:cNvSpPr>
          <p:nvPr>
            <p:ph sz="quarter" idx="13"/>
          </p:nvPr>
        </p:nvSpPr>
        <p:spPr>
          <a:xfrm>
            <a:off x="1389888" y="2313432"/>
            <a:ext cx="4559808"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6193536" y="2313431"/>
            <a:ext cx="4559808"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Overview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a:xfrm>
            <a:off x="838200" y="6356354"/>
            <a:ext cx="2743200" cy="365125"/>
          </a:xfrm>
        </p:spPr>
        <p:txBody>
          <a:bodyPr/>
          <a:lstStyle/>
          <a:p>
            <a:fld id="{8F9F391E-143D-F948-ADAE-29AEA3C1EBFB}" type="datetimeFigureOut">
              <a:rPr lang="en-US" smtClean="0"/>
              <a:t>4/9/2022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392625" y="339645"/>
            <a:ext cx="1021945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noProof="0"/>
              <a:t>TITLE GOE HERE</a:t>
            </a:r>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xmlns="" id="{B3776AA3-9860-D247-8A43-85FD58FFFD43}"/>
              </a:ext>
            </a:extLst>
          </p:cNvPr>
          <p:cNvSpPr/>
          <p:nvPr/>
        </p:nvSpPr>
        <p:spPr>
          <a:xfrm>
            <a:off x="392623"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xmlns="" id="{7A07194D-FDC6-4941-AE99-5ED1F7F4C585}"/>
              </a:ext>
            </a:extLst>
          </p:cNvPr>
          <p:cNvSpPr>
            <a:spLocks noGrp="1"/>
          </p:cNvSpPr>
          <p:nvPr>
            <p:ph type="pic" sz="quarter" idx="13"/>
          </p:nvPr>
        </p:nvSpPr>
        <p:spPr>
          <a:xfrm>
            <a:off x="464681" y="2366353"/>
            <a:ext cx="369944" cy="368788"/>
          </a:xfrm>
        </p:spPr>
        <p:txBody>
          <a:bodyPr anchor="ctr">
            <a:normAutofit/>
          </a:bodyPr>
          <a:lstStyle>
            <a:lvl1pPr marL="0" indent="0" algn="ctr">
              <a:buNone/>
              <a:defRPr sz="800"/>
            </a:lvl1pPr>
          </a:lstStyle>
          <a:p>
            <a:r>
              <a:rPr lang="en-US" noProof="0"/>
              <a:t>Click icon to add picture</a:t>
            </a:r>
            <a:endParaRPr lang="en-US" noProof="0" dirty="0"/>
          </a:p>
        </p:txBody>
      </p:sp>
      <p:sp>
        <p:nvSpPr>
          <p:cNvPr id="57" name="Rectangle: Rounded Corners 16">
            <a:extLst>
              <a:ext uri="{FF2B5EF4-FFF2-40B4-BE49-F238E27FC236}">
                <a16:creationId xmlns:a16="http://schemas.microsoft.com/office/drawing/2014/main" xmlns="" id="{F5244B71-4557-B64C-8C28-456C7623AE5B}"/>
              </a:ext>
            </a:extLst>
          </p:cNvPr>
          <p:cNvSpPr/>
          <p:nvPr userDrawn="1"/>
        </p:nvSpPr>
        <p:spPr>
          <a:xfrm>
            <a:off x="392623"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xmlns="" id="{B12F4613-2BD8-E54D-A2E0-8707A28A10A4}"/>
              </a:ext>
            </a:extLst>
          </p:cNvPr>
          <p:cNvSpPr>
            <a:spLocks noGrp="1"/>
          </p:cNvSpPr>
          <p:nvPr>
            <p:ph type="pic" sz="quarter" idx="14"/>
          </p:nvPr>
        </p:nvSpPr>
        <p:spPr>
          <a:xfrm>
            <a:off x="464681" y="3592038"/>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xmlns="" id="{1A5F3004-02A9-1E43-A3E5-8ABCD5ED1A1C}"/>
              </a:ext>
            </a:extLst>
          </p:cNvPr>
          <p:cNvSpPr/>
          <p:nvPr userDrawn="1"/>
        </p:nvSpPr>
        <p:spPr>
          <a:xfrm>
            <a:off x="392623"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xmlns="" id="{1A844DD7-EE1E-F04F-91C7-38039BFF2046}"/>
              </a:ext>
            </a:extLst>
          </p:cNvPr>
          <p:cNvSpPr>
            <a:spLocks noGrp="1"/>
          </p:cNvSpPr>
          <p:nvPr>
            <p:ph type="pic" sz="quarter" idx="15"/>
          </p:nvPr>
        </p:nvSpPr>
        <p:spPr>
          <a:xfrm>
            <a:off x="464681" y="4856634"/>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xmlns="" id="{491E125D-06D1-A343-A3C9-CBC63A66CDC0}"/>
              </a:ext>
            </a:extLst>
          </p:cNvPr>
          <p:cNvSpPr/>
          <p:nvPr userDrawn="1"/>
        </p:nvSpPr>
        <p:spPr>
          <a:xfrm>
            <a:off x="5605551"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xmlns="" id="{26670858-0422-9546-B0BD-9B2D594140BA}"/>
              </a:ext>
            </a:extLst>
          </p:cNvPr>
          <p:cNvSpPr>
            <a:spLocks noGrp="1"/>
          </p:cNvSpPr>
          <p:nvPr>
            <p:ph type="pic" sz="quarter" idx="21"/>
          </p:nvPr>
        </p:nvSpPr>
        <p:spPr>
          <a:xfrm>
            <a:off x="5683052" y="2366353"/>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xmlns="" id="{9DDF7684-5C6D-B344-A059-87C2BDD8657A}"/>
              </a:ext>
            </a:extLst>
          </p:cNvPr>
          <p:cNvSpPr/>
          <p:nvPr userDrawn="1"/>
        </p:nvSpPr>
        <p:spPr>
          <a:xfrm>
            <a:off x="5610994"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xmlns="" id="{72578CBB-F47F-C740-982B-BA1719663CCD}"/>
              </a:ext>
            </a:extLst>
          </p:cNvPr>
          <p:cNvSpPr>
            <a:spLocks noGrp="1"/>
          </p:cNvSpPr>
          <p:nvPr>
            <p:ph type="pic" sz="quarter" idx="22"/>
          </p:nvPr>
        </p:nvSpPr>
        <p:spPr>
          <a:xfrm>
            <a:off x="5683052" y="3592038"/>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xmlns="" id="{FE14D617-9285-9D4D-84E4-7BBD145B397E}"/>
              </a:ext>
            </a:extLst>
          </p:cNvPr>
          <p:cNvSpPr/>
          <p:nvPr userDrawn="1"/>
        </p:nvSpPr>
        <p:spPr>
          <a:xfrm>
            <a:off x="5610994"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xmlns="" id="{32A1D8CC-0021-A243-9775-CF930D41B94D}"/>
              </a:ext>
            </a:extLst>
          </p:cNvPr>
          <p:cNvSpPr>
            <a:spLocks noGrp="1"/>
          </p:cNvSpPr>
          <p:nvPr>
            <p:ph type="pic" sz="quarter" idx="23"/>
          </p:nvPr>
        </p:nvSpPr>
        <p:spPr>
          <a:xfrm>
            <a:off x="5683052" y="4856634"/>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xmlns="" id="{8867B6C6-0A29-A04E-BAE5-B9060225E124}"/>
              </a:ext>
            </a:extLst>
          </p:cNvPr>
          <p:cNvSpPr>
            <a:spLocks noGrp="1"/>
          </p:cNvSpPr>
          <p:nvPr>
            <p:ph type="body" sz="quarter" idx="25"/>
          </p:nvPr>
        </p:nvSpPr>
        <p:spPr>
          <a:xfrm>
            <a:off x="1222573" y="2512455"/>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xmlns="" id="{9DF49D7C-2E08-9348-9C2B-0496EF9612DF}"/>
              </a:ext>
            </a:extLst>
          </p:cNvPr>
          <p:cNvSpPr>
            <a:spLocks noGrp="1"/>
          </p:cNvSpPr>
          <p:nvPr>
            <p:ph type="body" idx="26"/>
          </p:nvPr>
        </p:nvSpPr>
        <p:spPr>
          <a:xfrm>
            <a:off x="1222571" y="2265596"/>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xmlns="" id="{2733402A-D14F-6D48-A59D-329C3824DD2E}"/>
              </a:ext>
            </a:extLst>
          </p:cNvPr>
          <p:cNvSpPr>
            <a:spLocks noGrp="1"/>
          </p:cNvSpPr>
          <p:nvPr>
            <p:ph type="body" sz="quarter" idx="27"/>
          </p:nvPr>
        </p:nvSpPr>
        <p:spPr>
          <a:xfrm>
            <a:off x="1222573" y="374551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xmlns="" id="{3886AD51-641D-6B44-B558-2B15E88D1BC5}"/>
              </a:ext>
            </a:extLst>
          </p:cNvPr>
          <p:cNvSpPr>
            <a:spLocks noGrp="1"/>
          </p:cNvSpPr>
          <p:nvPr>
            <p:ph type="body" idx="28"/>
          </p:nvPr>
        </p:nvSpPr>
        <p:spPr>
          <a:xfrm>
            <a:off x="1222571" y="3498650"/>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xmlns="" id="{C00297CA-1F0B-4C44-852F-CF6FEA9F9481}"/>
              </a:ext>
            </a:extLst>
          </p:cNvPr>
          <p:cNvSpPr>
            <a:spLocks noGrp="1"/>
          </p:cNvSpPr>
          <p:nvPr>
            <p:ph type="body" sz="quarter" idx="29"/>
          </p:nvPr>
        </p:nvSpPr>
        <p:spPr>
          <a:xfrm>
            <a:off x="1222573" y="5006274"/>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xmlns="" id="{3F704107-F38D-E044-8226-ACDDEDEDC605}"/>
              </a:ext>
            </a:extLst>
          </p:cNvPr>
          <p:cNvSpPr>
            <a:spLocks noGrp="1"/>
          </p:cNvSpPr>
          <p:nvPr>
            <p:ph type="body" idx="30"/>
          </p:nvPr>
        </p:nvSpPr>
        <p:spPr>
          <a:xfrm>
            <a:off x="1222571" y="4759415"/>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xmlns="" id="{7A332327-16D9-9B48-8EAC-A4F377D5904D}"/>
              </a:ext>
            </a:extLst>
          </p:cNvPr>
          <p:cNvSpPr>
            <a:spLocks noGrp="1"/>
          </p:cNvSpPr>
          <p:nvPr>
            <p:ph type="body" sz="quarter" idx="33"/>
          </p:nvPr>
        </p:nvSpPr>
        <p:spPr>
          <a:xfrm>
            <a:off x="6500441" y="2512455"/>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5" name="Text Placeholder 2">
            <a:extLst>
              <a:ext uri="{FF2B5EF4-FFF2-40B4-BE49-F238E27FC236}">
                <a16:creationId xmlns:a16="http://schemas.microsoft.com/office/drawing/2014/main" xmlns="" id="{8EB0263B-D418-C14A-A00B-092B5EB5C515}"/>
              </a:ext>
            </a:extLst>
          </p:cNvPr>
          <p:cNvSpPr>
            <a:spLocks noGrp="1"/>
          </p:cNvSpPr>
          <p:nvPr>
            <p:ph type="body" idx="34"/>
          </p:nvPr>
        </p:nvSpPr>
        <p:spPr>
          <a:xfrm>
            <a:off x="6500443" y="2265596"/>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6" name="Text Placeholder 10">
            <a:extLst>
              <a:ext uri="{FF2B5EF4-FFF2-40B4-BE49-F238E27FC236}">
                <a16:creationId xmlns:a16="http://schemas.microsoft.com/office/drawing/2014/main" xmlns="" id="{53CC49A6-2AB5-664B-9A6C-56D70E1382D7}"/>
              </a:ext>
            </a:extLst>
          </p:cNvPr>
          <p:cNvSpPr>
            <a:spLocks noGrp="1"/>
          </p:cNvSpPr>
          <p:nvPr>
            <p:ph type="body" sz="quarter" idx="35"/>
          </p:nvPr>
        </p:nvSpPr>
        <p:spPr>
          <a:xfrm>
            <a:off x="6500441" y="374551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7" name="Text Placeholder 2">
            <a:extLst>
              <a:ext uri="{FF2B5EF4-FFF2-40B4-BE49-F238E27FC236}">
                <a16:creationId xmlns:a16="http://schemas.microsoft.com/office/drawing/2014/main" xmlns="" id="{718CCABC-AF06-5241-8D13-EB2F4637D435}"/>
              </a:ext>
            </a:extLst>
          </p:cNvPr>
          <p:cNvSpPr>
            <a:spLocks noGrp="1"/>
          </p:cNvSpPr>
          <p:nvPr>
            <p:ph type="body" idx="36"/>
          </p:nvPr>
        </p:nvSpPr>
        <p:spPr>
          <a:xfrm>
            <a:off x="6500443" y="3498650"/>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8" name="Text Placeholder 10">
            <a:extLst>
              <a:ext uri="{FF2B5EF4-FFF2-40B4-BE49-F238E27FC236}">
                <a16:creationId xmlns:a16="http://schemas.microsoft.com/office/drawing/2014/main" xmlns="" id="{5119242C-1FE8-C140-9349-8172F954E3CB}"/>
              </a:ext>
            </a:extLst>
          </p:cNvPr>
          <p:cNvSpPr>
            <a:spLocks noGrp="1"/>
          </p:cNvSpPr>
          <p:nvPr>
            <p:ph type="body" sz="quarter" idx="37"/>
          </p:nvPr>
        </p:nvSpPr>
        <p:spPr>
          <a:xfrm>
            <a:off x="6500441" y="5006274"/>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9" name="Text Placeholder 2">
            <a:extLst>
              <a:ext uri="{FF2B5EF4-FFF2-40B4-BE49-F238E27FC236}">
                <a16:creationId xmlns:a16="http://schemas.microsoft.com/office/drawing/2014/main" xmlns="" id="{23F2AE0B-3E70-BB47-8FBC-FE66A5A297BD}"/>
              </a:ext>
            </a:extLst>
          </p:cNvPr>
          <p:cNvSpPr>
            <a:spLocks noGrp="1"/>
          </p:cNvSpPr>
          <p:nvPr>
            <p:ph type="body" idx="38"/>
          </p:nvPr>
        </p:nvSpPr>
        <p:spPr>
          <a:xfrm>
            <a:off x="6500443" y="4759415"/>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cxnSp>
        <p:nvCxnSpPr>
          <p:cNvPr id="42" name="Straight Connector 41">
            <a:extLst>
              <a:ext uri="{FF2B5EF4-FFF2-40B4-BE49-F238E27FC236}">
                <a16:creationId xmlns:a16="http://schemas.microsoft.com/office/drawing/2014/main" xmlns="" id="{58A232C0-1AC5-164D-B8B6-CC8F07CF2E21}"/>
              </a:ext>
            </a:extLst>
          </p:cNvPr>
          <p:cNvCxnSpPr>
            <a:cxnSpLocks/>
          </p:cNvCxnSpPr>
          <p:nvPr userDrawn="1"/>
        </p:nvCxnSpPr>
        <p:spPr>
          <a:xfrm>
            <a:off x="11057683"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3075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Overview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a:xfrm>
            <a:off x="838200" y="6356354"/>
            <a:ext cx="2743200" cy="365125"/>
          </a:xfrm>
        </p:spPr>
        <p:txBody>
          <a:bodyPr/>
          <a:lstStyle/>
          <a:p>
            <a:fld id="{8F9F391E-143D-F948-ADAE-29AEA3C1EBFB}" type="datetimeFigureOut">
              <a:rPr lang="en-US" smtClean="0"/>
              <a:t>4/9/2022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xmlns="" id="{B3776AA3-9860-D247-8A43-85FD58FFFD43}"/>
              </a:ext>
            </a:extLst>
          </p:cNvPr>
          <p:cNvSpPr/>
          <p:nvPr/>
        </p:nvSpPr>
        <p:spPr>
          <a:xfrm>
            <a:off x="392623"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xmlns="" id="{7A07194D-FDC6-4941-AE99-5ED1F7F4C585}"/>
              </a:ext>
            </a:extLst>
          </p:cNvPr>
          <p:cNvSpPr>
            <a:spLocks noGrp="1"/>
          </p:cNvSpPr>
          <p:nvPr>
            <p:ph type="pic" sz="quarter" idx="13"/>
          </p:nvPr>
        </p:nvSpPr>
        <p:spPr>
          <a:xfrm>
            <a:off x="464683" y="2428792"/>
            <a:ext cx="369944" cy="368788"/>
          </a:xfrm>
        </p:spPr>
        <p:txBody>
          <a:bodyPr anchor="ctr">
            <a:normAutofit/>
          </a:bodyPr>
          <a:lstStyle>
            <a:lvl1pPr marL="0" indent="0" algn="ctr">
              <a:buNone/>
              <a:defRPr sz="800"/>
            </a:lvl1pPr>
          </a:lstStyle>
          <a:p>
            <a:r>
              <a:rPr lang="en-US" noProof="0"/>
              <a:t>Click icon to add picture</a:t>
            </a:r>
          </a:p>
        </p:txBody>
      </p:sp>
      <p:sp>
        <p:nvSpPr>
          <p:cNvPr id="57" name="Rectangle: Rounded Corners 16">
            <a:extLst>
              <a:ext uri="{FF2B5EF4-FFF2-40B4-BE49-F238E27FC236}">
                <a16:creationId xmlns:a16="http://schemas.microsoft.com/office/drawing/2014/main" xmlns="" id="{F5244B71-4557-B64C-8C28-456C7623AE5B}"/>
              </a:ext>
            </a:extLst>
          </p:cNvPr>
          <p:cNvSpPr/>
          <p:nvPr userDrawn="1"/>
        </p:nvSpPr>
        <p:spPr>
          <a:xfrm>
            <a:off x="392623"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xmlns="" id="{B12F4613-2BD8-E54D-A2E0-8707A28A10A4}"/>
              </a:ext>
            </a:extLst>
          </p:cNvPr>
          <p:cNvSpPr>
            <a:spLocks noGrp="1"/>
          </p:cNvSpPr>
          <p:nvPr>
            <p:ph type="pic" sz="quarter" idx="14"/>
          </p:nvPr>
        </p:nvSpPr>
        <p:spPr>
          <a:xfrm>
            <a:off x="464683" y="3654477"/>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xmlns="" id="{1A5F3004-02A9-1E43-A3E5-8ABCD5ED1A1C}"/>
              </a:ext>
            </a:extLst>
          </p:cNvPr>
          <p:cNvSpPr/>
          <p:nvPr userDrawn="1"/>
        </p:nvSpPr>
        <p:spPr>
          <a:xfrm>
            <a:off x="392623"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xmlns="" id="{1A844DD7-EE1E-F04F-91C7-38039BFF2046}"/>
              </a:ext>
            </a:extLst>
          </p:cNvPr>
          <p:cNvSpPr>
            <a:spLocks noGrp="1"/>
          </p:cNvSpPr>
          <p:nvPr>
            <p:ph type="pic" sz="quarter" idx="15"/>
          </p:nvPr>
        </p:nvSpPr>
        <p:spPr>
          <a:xfrm>
            <a:off x="464683" y="4919073"/>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xmlns="" id="{491E125D-06D1-A343-A3C9-CBC63A66CDC0}"/>
              </a:ext>
            </a:extLst>
          </p:cNvPr>
          <p:cNvSpPr/>
          <p:nvPr userDrawn="1"/>
        </p:nvSpPr>
        <p:spPr>
          <a:xfrm>
            <a:off x="6472583"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xmlns="" id="{26670858-0422-9546-B0BD-9B2D594140BA}"/>
              </a:ext>
            </a:extLst>
          </p:cNvPr>
          <p:cNvSpPr>
            <a:spLocks noGrp="1"/>
          </p:cNvSpPr>
          <p:nvPr>
            <p:ph type="pic" sz="quarter" idx="21"/>
          </p:nvPr>
        </p:nvSpPr>
        <p:spPr>
          <a:xfrm>
            <a:off x="6544641" y="2428792"/>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xmlns="" id="{9DDF7684-5C6D-B344-A059-87C2BDD8657A}"/>
              </a:ext>
            </a:extLst>
          </p:cNvPr>
          <p:cNvSpPr/>
          <p:nvPr userDrawn="1"/>
        </p:nvSpPr>
        <p:spPr>
          <a:xfrm>
            <a:off x="6472583"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xmlns="" id="{72578CBB-F47F-C740-982B-BA1719663CCD}"/>
              </a:ext>
            </a:extLst>
          </p:cNvPr>
          <p:cNvSpPr>
            <a:spLocks noGrp="1"/>
          </p:cNvSpPr>
          <p:nvPr>
            <p:ph type="pic" sz="quarter" idx="22"/>
          </p:nvPr>
        </p:nvSpPr>
        <p:spPr>
          <a:xfrm>
            <a:off x="6544641" y="3654477"/>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xmlns="" id="{FE14D617-9285-9D4D-84E4-7BBD145B397E}"/>
              </a:ext>
            </a:extLst>
          </p:cNvPr>
          <p:cNvSpPr/>
          <p:nvPr userDrawn="1"/>
        </p:nvSpPr>
        <p:spPr>
          <a:xfrm>
            <a:off x="6472583"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xmlns="" id="{32A1D8CC-0021-A243-9775-CF930D41B94D}"/>
              </a:ext>
            </a:extLst>
          </p:cNvPr>
          <p:cNvSpPr>
            <a:spLocks noGrp="1"/>
          </p:cNvSpPr>
          <p:nvPr>
            <p:ph type="pic" sz="quarter" idx="23"/>
          </p:nvPr>
        </p:nvSpPr>
        <p:spPr>
          <a:xfrm>
            <a:off x="6544641" y="4919073"/>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xmlns="" id="{8867B6C6-0A29-A04E-BAE5-B9060225E124}"/>
              </a:ext>
            </a:extLst>
          </p:cNvPr>
          <p:cNvSpPr>
            <a:spLocks noGrp="1"/>
          </p:cNvSpPr>
          <p:nvPr>
            <p:ph type="body" sz="quarter" idx="25"/>
          </p:nvPr>
        </p:nvSpPr>
        <p:spPr>
          <a:xfrm>
            <a:off x="1213863" y="2574894"/>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xmlns="" id="{9DF49D7C-2E08-9348-9C2B-0496EF9612DF}"/>
              </a:ext>
            </a:extLst>
          </p:cNvPr>
          <p:cNvSpPr>
            <a:spLocks noGrp="1"/>
          </p:cNvSpPr>
          <p:nvPr>
            <p:ph type="body" idx="26"/>
          </p:nvPr>
        </p:nvSpPr>
        <p:spPr>
          <a:xfrm>
            <a:off x="1213865"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xmlns="" id="{2733402A-D14F-6D48-A59D-329C3824DD2E}"/>
              </a:ext>
            </a:extLst>
          </p:cNvPr>
          <p:cNvSpPr>
            <a:spLocks noGrp="1"/>
          </p:cNvSpPr>
          <p:nvPr>
            <p:ph type="body" sz="quarter" idx="27"/>
          </p:nvPr>
        </p:nvSpPr>
        <p:spPr>
          <a:xfrm>
            <a:off x="1213863" y="380794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xmlns="" id="{3886AD51-641D-6B44-B558-2B15E88D1BC5}"/>
              </a:ext>
            </a:extLst>
          </p:cNvPr>
          <p:cNvSpPr>
            <a:spLocks noGrp="1"/>
          </p:cNvSpPr>
          <p:nvPr>
            <p:ph type="body" idx="28"/>
          </p:nvPr>
        </p:nvSpPr>
        <p:spPr>
          <a:xfrm>
            <a:off x="1213865"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xmlns="" id="{C00297CA-1F0B-4C44-852F-CF6FEA9F9481}"/>
              </a:ext>
            </a:extLst>
          </p:cNvPr>
          <p:cNvSpPr>
            <a:spLocks noGrp="1"/>
          </p:cNvSpPr>
          <p:nvPr>
            <p:ph type="body" sz="quarter" idx="29"/>
          </p:nvPr>
        </p:nvSpPr>
        <p:spPr>
          <a:xfrm>
            <a:off x="1213863" y="5068713"/>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xmlns="" id="{3F704107-F38D-E044-8226-ACDDEDEDC605}"/>
              </a:ext>
            </a:extLst>
          </p:cNvPr>
          <p:cNvSpPr>
            <a:spLocks noGrp="1"/>
          </p:cNvSpPr>
          <p:nvPr>
            <p:ph type="body" idx="30"/>
          </p:nvPr>
        </p:nvSpPr>
        <p:spPr>
          <a:xfrm>
            <a:off x="1213865"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xmlns="" id="{7A332327-16D9-9B48-8EAC-A4F377D5904D}"/>
              </a:ext>
            </a:extLst>
          </p:cNvPr>
          <p:cNvSpPr>
            <a:spLocks noGrp="1"/>
          </p:cNvSpPr>
          <p:nvPr>
            <p:ph type="body" sz="quarter" idx="33"/>
          </p:nvPr>
        </p:nvSpPr>
        <p:spPr>
          <a:xfrm>
            <a:off x="7358765" y="2574894"/>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xmlns="" id="{8EB0263B-D418-C14A-A00B-092B5EB5C515}"/>
              </a:ext>
            </a:extLst>
          </p:cNvPr>
          <p:cNvSpPr>
            <a:spLocks noGrp="1"/>
          </p:cNvSpPr>
          <p:nvPr>
            <p:ph type="body" idx="34"/>
          </p:nvPr>
        </p:nvSpPr>
        <p:spPr>
          <a:xfrm>
            <a:off x="7358766"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xmlns="" id="{53CC49A6-2AB5-664B-9A6C-56D70E1382D7}"/>
              </a:ext>
            </a:extLst>
          </p:cNvPr>
          <p:cNvSpPr>
            <a:spLocks noGrp="1"/>
          </p:cNvSpPr>
          <p:nvPr>
            <p:ph type="body" sz="quarter" idx="35"/>
          </p:nvPr>
        </p:nvSpPr>
        <p:spPr>
          <a:xfrm>
            <a:off x="7358765" y="380794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xmlns="" id="{718CCABC-AF06-5241-8D13-EB2F4637D435}"/>
              </a:ext>
            </a:extLst>
          </p:cNvPr>
          <p:cNvSpPr>
            <a:spLocks noGrp="1"/>
          </p:cNvSpPr>
          <p:nvPr>
            <p:ph type="body" idx="36"/>
          </p:nvPr>
        </p:nvSpPr>
        <p:spPr>
          <a:xfrm>
            <a:off x="7358766"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xmlns="" id="{5119242C-1FE8-C140-9349-8172F954E3CB}"/>
              </a:ext>
            </a:extLst>
          </p:cNvPr>
          <p:cNvSpPr>
            <a:spLocks noGrp="1"/>
          </p:cNvSpPr>
          <p:nvPr>
            <p:ph type="body" sz="quarter" idx="37"/>
          </p:nvPr>
        </p:nvSpPr>
        <p:spPr>
          <a:xfrm>
            <a:off x="7358765" y="5068713"/>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xmlns="" id="{23F2AE0B-3E70-BB47-8FBC-FE66A5A297BD}"/>
              </a:ext>
            </a:extLst>
          </p:cNvPr>
          <p:cNvSpPr>
            <a:spLocks noGrp="1"/>
          </p:cNvSpPr>
          <p:nvPr>
            <p:ph type="body" idx="38"/>
          </p:nvPr>
        </p:nvSpPr>
        <p:spPr>
          <a:xfrm>
            <a:off x="7358766"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284402679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Overview_4">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xmlns="" id="{D2B2CC15-A5D6-7646-B184-255F86FB708E}"/>
              </a:ext>
            </a:extLst>
          </p:cNvPr>
          <p:cNvSpPr>
            <a:spLocks noGrp="1"/>
          </p:cNvSpPr>
          <p:nvPr>
            <p:ph type="pic" sz="quarter" idx="41"/>
          </p:nvPr>
        </p:nvSpPr>
        <p:spPr>
          <a:xfrm>
            <a:off x="3"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a:xfrm>
            <a:off x="838200" y="6356354"/>
            <a:ext cx="2743200" cy="365125"/>
          </a:xfrm>
        </p:spPr>
        <p:txBody>
          <a:bodyPr/>
          <a:lstStyle>
            <a:lvl1pPr>
              <a:defRPr>
                <a:solidFill>
                  <a:schemeClr val="bg1"/>
                </a:solidFill>
              </a:defRPr>
            </a:lvl1pPr>
          </a:lstStyle>
          <a:p>
            <a:fld id="{8F9F391E-143D-F948-ADAE-29AEA3C1EBFB}" type="datetimeFigureOut">
              <a:rPr lang="en-US" smtClean="0"/>
              <a:pPr/>
              <a:t>4/9/2022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1648663" y="339645"/>
            <a:ext cx="10113031"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xmlns="" id="{7A07194D-FDC6-4941-AE99-5ED1F7F4C585}"/>
              </a:ext>
            </a:extLst>
          </p:cNvPr>
          <p:cNvSpPr>
            <a:spLocks noGrp="1"/>
          </p:cNvSpPr>
          <p:nvPr>
            <p:ph type="pic" sz="quarter" idx="13"/>
          </p:nvPr>
        </p:nvSpPr>
        <p:spPr>
          <a:xfrm>
            <a:off x="173089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xmlns="" id="{B12F4613-2BD8-E54D-A2E0-8707A28A10A4}"/>
              </a:ext>
            </a:extLst>
          </p:cNvPr>
          <p:cNvSpPr>
            <a:spLocks noGrp="1"/>
          </p:cNvSpPr>
          <p:nvPr>
            <p:ph type="pic" sz="quarter" idx="14"/>
          </p:nvPr>
        </p:nvSpPr>
        <p:spPr>
          <a:xfrm>
            <a:off x="173089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xmlns="" id="{1A844DD7-EE1E-F04F-91C7-38039BFF2046}"/>
              </a:ext>
            </a:extLst>
          </p:cNvPr>
          <p:cNvSpPr>
            <a:spLocks noGrp="1"/>
          </p:cNvSpPr>
          <p:nvPr>
            <p:ph type="pic" sz="quarter" idx="15"/>
          </p:nvPr>
        </p:nvSpPr>
        <p:spPr>
          <a:xfrm>
            <a:off x="173089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xmlns="" id="{26670858-0422-9546-B0BD-9B2D594140BA}"/>
              </a:ext>
            </a:extLst>
          </p:cNvPr>
          <p:cNvSpPr>
            <a:spLocks noGrp="1"/>
          </p:cNvSpPr>
          <p:nvPr>
            <p:ph type="pic" sz="quarter" idx="21"/>
          </p:nvPr>
        </p:nvSpPr>
        <p:spPr>
          <a:xfrm>
            <a:off x="6949267"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xmlns="" id="{72578CBB-F47F-C740-982B-BA1719663CCD}"/>
              </a:ext>
            </a:extLst>
          </p:cNvPr>
          <p:cNvSpPr>
            <a:spLocks noGrp="1"/>
          </p:cNvSpPr>
          <p:nvPr>
            <p:ph type="pic" sz="quarter" idx="22"/>
          </p:nvPr>
        </p:nvSpPr>
        <p:spPr>
          <a:xfrm>
            <a:off x="6949267"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xmlns="" id="{32A1D8CC-0021-A243-9775-CF930D41B94D}"/>
              </a:ext>
            </a:extLst>
          </p:cNvPr>
          <p:cNvSpPr>
            <a:spLocks noGrp="1"/>
          </p:cNvSpPr>
          <p:nvPr>
            <p:ph type="pic" sz="quarter" idx="23"/>
          </p:nvPr>
        </p:nvSpPr>
        <p:spPr>
          <a:xfrm>
            <a:off x="6949267"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xmlns="" id="{8867B6C6-0A29-A04E-BAE5-B9060225E124}"/>
              </a:ext>
            </a:extLst>
          </p:cNvPr>
          <p:cNvSpPr>
            <a:spLocks noGrp="1"/>
          </p:cNvSpPr>
          <p:nvPr>
            <p:ph type="body" sz="quarter" idx="25"/>
          </p:nvPr>
        </p:nvSpPr>
        <p:spPr>
          <a:xfrm>
            <a:off x="2488785" y="2512455"/>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xmlns="" id="{9DF49D7C-2E08-9348-9C2B-0496EF9612DF}"/>
              </a:ext>
            </a:extLst>
          </p:cNvPr>
          <p:cNvSpPr>
            <a:spLocks noGrp="1"/>
          </p:cNvSpPr>
          <p:nvPr>
            <p:ph type="body" idx="26"/>
          </p:nvPr>
        </p:nvSpPr>
        <p:spPr>
          <a:xfrm>
            <a:off x="2488786" y="2265596"/>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xmlns="" id="{2733402A-D14F-6D48-A59D-329C3824DD2E}"/>
              </a:ext>
            </a:extLst>
          </p:cNvPr>
          <p:cNvSpPr>
            <a:spLocks noGrp="1"/>
          </p:cNvSpPr>
          <p:nvPr>
            <p:ph type="body" sz="quarter" idx="27"/>
          </p:nvPr>
        </p:nvSpPr>
        <p:spPr>
          <a:xfrm>
            <a:off x="2488785" y="374551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xmlns="" id="{3886AD51-641D-6B44-B558-2B15E88D1BC5}"/>
              </a:ext>
            </a:extLst>
          </p:cNvPr>
          <p:cNvSpPr>
            <a:spLocks noGrp="1"/>
          </p:cNvSpPr>
          <p:nvPr>
            <p:ph type="body" idx="28"/>
          </p:nvPr>
        </p:nvSpPr>
        <p:spPr>
          <a:xfrm>
            <a:off x="2488786" y="3498650"/>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xmlns="" id="{C00297CA-1F0B-4C44-852F-CF6FEA9F9481}"/>
              </a:ext>
            </a:extLst>
          </p:cNvPr>
          <p:cNvSpPr>
            <a:spLocks noGrp="1"/>
          </p:cNvSpPr>
          <p:nvPr>
            <p:ph type="body" sz="quarter" idx="29"/>
          </p:nvPr>
        </p:nvSpPr>
        <p:spPr>
          <a:xfrm>
            <a:off x="2488785" y="5006274"/>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xmlns="" id="{3F704107-F38D-E044-8226-ACDDEDEDC605}"/>
              </a:ext>
            </a:extLst>
          </p:cNvPr>
          <p:cNvSpPr>
            <a:spLocks noGrp="1"/>
          </p:cNvSpPr>
          <p:nvPr>
            <p:ph type="body" idx="30"/>
          </p:nvPr>
        </p:nvSpPr>
        <p:spPr>
          <a:xfrm>
            <a:off x="2488786" y="4759415"/>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xmlns="" id="{7A332327-16D9-9B48-8EAC-A4F377D5904D}"/>
              </a:ext>
            </a:extLst>
          </p:cNvPr>
          <p:cNvSpPr>
            <a:spLocks noGrp="1"/>
          </p:cNvSpPr>
          <p:nvPr>
            <p:ph type="body" sz="quarter" idx="33"/>
          </p:nvPr>
        </p:nvSpPr>
        <p:spPr>
          <a:xfrm>
            <a:off x="7766657" y="2512455"/>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xmlns="" id="{8EB0263B-D418-C14A-A00B-092B5EB5C515}"/>
              </a:ext>
            </a:extLst>
          </p:cNvPr>
          <p:cNvSpPr>
            <a:spLocks noGrp="1"/>
          </p:cNvSpPr>
          <p:nvPr>
            <p:ph type="body" idx="34"/>
          </p:nvPr>
        </p:nvSpPr>
        <p:spPr>
          <a:xfrm>
            <a:off x="7766655" y="2265596"/>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xmlns="" id="{53CC49A6-2AB5-664B-9A6C-56D70E1382D7}"/>
              </a:ext>
            </a:extLst>
          </p:cNvPr>
          <p:cNvSpPr>
            <a:spLocks noGrp="1"/>
          </p:cNvSpPr>
          <p:nvPr>
            <p:ph type="body" sz="quarter" idx="35"/>
          </p:nvPr>
        </p:nvSpPr>
        <p:spPr>
          <a:xfrm>
            <a:off x="7766657" y="374551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xmlns="" id="{718CCABC-AF06-5241-8D13-EB2F4637D435}"/>
              </a:ext>
            </a:extLst>
          </p:cNvPr>
          <p:cNvSpPr>
            <a:spLocks noGrp="1"/>
          </p:cNvSpPr>
          <p:nvPr>
            <p:ph type="body" idx="36"/>
          </p:nvPr>
        </p:nvSpPr>
        <p:spPr>
          <a:xfrm>
            <a:off x="7766655" y="3498650"/>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xmlns="" id="{5119242C-1FE8-C140-9349-8172F954E3CB}"/>
              </a:ext>
            </a:extLst>
          </p:cNvPr>
          <p:cNvSpPr>
            <a:spLocks noGrp="1"/>
          </p:cNvSpPr>
          <p:nvPr>
            <p:ph type="body" sz="quarter" idx="37"/>
          </p:nvPr>
        </p:nvSpPr>
        <p:spPr>
          <a:xfrm>
            <a:off x="7766657" y="5006274"/>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xmlns="" id="{23F2AE0B-3E70-BB47-8FBC-FE66A5A297BD}"/>
              </a:ext>
            </a:extLst>
          </p:cNvPr>
          <p:cNvSpPr>
            <a:spLocks noGrp="1"/>
          </p:cNvSpPr>
          <p:nvPr>
            <p:ph type="body" idx="38"/>
          </p:nvPr>
        </p:nvSpPr>
        <p:spPr>
          <a:xfrm>
            <a:off x="7766655" y="4759415"/>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41" name="Straight Connector 40">
            <a:extLst>
              <a:ext uri="{FF2B5EF4-FFF2-40B4-BE49-F238E27FC236}">
                <a16:creationId xmlns:a16="http://schemas.microsoft.com/office/drawing/2014/main" xmlns="" id="{2D604C81-B013-4641-9B16-5E9ECBD30CBA}"/>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116817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Overview_5">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xmlns="" id="{C76CA39F-4826-EC4A-B911-A0B38E489269}"/>
              </a:ext>
            </a:extLst>
          </p:cNvPr>
          <p:cNvSpPr>
            <a:spLocks noGrp="1"/>
          </p:cNvSpPr>
          <p:nvPr>
            <p:ph type="pic" sz="quarter" idx="41"/>
          </p:nvPr>
        </p:nvSpPr>
        <p:spPr>
          <a:xfrm>
            <a:off x="3"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a:xfrm>
            <a:off x="838200" y="6356354"/>
            <a:ext cx="2743200" cy="365125"/>
          </a:xfrm>
        </p:spPr>
        <p:txBody>
          <a:bodyPr/>
          <a:lstStyle>
            <a:lvl1pPr>
              <a:defRPr>
                <a:solidFill>
                  <a:schemeClr val="bg1"/>
                </a:solidFill>
              </a:defRPr>
            </a:lvl1pPr>
          </a:lstStyle>
          <a:p>
            <a:fld id="{8F9F391E-143D-F948-ADAE-29AEA3C1EBFB}" type="datetimeFigureOut">
              <a:rPr lang="en-US" smtClean="0"/>
              <a:pPr/>
              <a:t>4/9/2022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a:xfrm>
            <a:off x="4038600" y="6356354"/>
            <a:ext cx="4114800" cy="365125"/>
          </a:xfrm>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a:xfrm>
            <a:off x="8610600" y="6356354"/>
            <a:ext cx="2743200" cy="365125"/>
          </a:xfrm>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974810"/>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8CF93E56-30EE-384E-9A8A-090C645582DB}"/>
              </a:ext>
            </a:extLst>
          </p:cNvPr>
          <p:cNvCxnSpPr>
            <a:cxnSpLocks/>
          </p:cNvCxnSpPr>
          <p:nvPr userDrawn="1"/>
        </p:nvCxnSpPr>
        <p:spPr>
          <a:xfrm>
            <a:off x="392623" y="2038081"/>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xmlns="" id="{7A07194D-FDC6-4941-AE99-5ED1F7F4C585}"/>
              </a:ext>
            </a:extLst>
          </p:cNvPr>
          <p:cNvSpPr>
            <a:spLocks noGrp="1"/>
          </p:cNvSpPr>
          <p:nvPr>
            <p:ph type="pic" sz="quarter" idx="13"/>
          </p:nvPr>
        </p:nvSpPr>
        <p:spPr>
          <a:xfrm>
            <a:off x="464683"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xmlns="" id="{B12F4613-2BD8-E54D-A2E0-8707A28A10A4}"/>
              </a:ext>
            </a:extLst>
          </p:cNvPr>
          <p:cNvSpPr>
            <a:spLocks noGrp="1"/>
          </p:cNvSpPr>
          <p:nvPr>
            <p:ph type="pic" sz="quarter" idx="14"/>
          </p:nvPr>
        </p:nvSpPr>
        <p:spPr>
          <a:xfrm>
            <a:off x="464683"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xmlns="" id="{1A844DD7-EE1E-F04F-91C7-38039BFF2046}"/>
              </a:ext>
            </a:extLst>
          </p:cNvPr>
          <p:cNvSpPr>
            <a:spLocks noGrp="1"/>
          </p:cNvSpPr>
          <p:nvPr>
            <p:ph type="pic" sz="quarter" idx="15"/>
          </p:nvPr>
        </p:nvSpPr>
        <p:spPr>
          <a:xfrm>
            <a:off x="464683"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xmlns="" id="{26670858-0422-9546-B0BD-9B2D594140BA}"/>
              </a:ext>
            </a:extLst>
          </p:cNvPr>
          <p:cNvSpPr>
            <a:spLocks noGrp="1"/>
          </p:cNvSpPr>
          <p:nvPr>
            <p:ph type="pic" sz="quarter" idx="21"/>
          </p:nvPr>
        </p:nvSpPr>
        <p:spPr>
          <a:xfrm>
            <a:off x="6544641"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xmlns="" id="{72578CBB-F47F-C740-982B-BA1719663CCD}"/>
              </a:ext>
            </a:extLst>
          </p:cNvPr>
          <p:cNvSpPr>
            <a:spLocks noGrp="1"/>
          </p:cNvSpPr>
          <p:nvPr>
            <p:ph type="pic" sz="quarter" idx="22"/>
          </p:nvPr>
        </p:nvSpPr>
        <p:spPr>
          <a:xfrm>
            <a:off x="6544641"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xmlns="" id="{32A1D8CC-0021-A243-9775-CF930D41B94D}"/>
              </a:ext>
            </a:extLst>
          </p:cNvPr>
          <p:cNvSpPr>
            <a:spLocks noGrp="1"/>
          </p:cNvSpPr>
          <p:nvPr>
            <p:ph type="pic" sz="quarter" idx="23"/>
          </p:nvPr>
        </p:nvSpPr>
        <p:spPr>
          <a:xfrm>
            <a:off x="6544641"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xmlns="" id="{8867B6C6-0A29-A04E-BAE5-B9060225E124}"/>
              </a:ext>
            </a:extLst>
          </p:cNvPr>
          <p:cNvSpPr>
            <a:spLocks noGrp="1"/>
          </p:cNvSpPr>
          <p:nvPr>
            <p:ph type="body" sz="quarter" idx="25"/>
          </p:nvPr>
        </p:nvSpPr>
        <p:spPr>
          <a:xfrm>
            <a:off x="1213863" y="2361566"/>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xmlns="" id="{9DF49D7C-2E08-9348-9C2B-0496EF9612DF}"/>
              </a:ext>
            </a:extLst>
          </p:cNvPr>
          <p:cNvSpPr>
            <a:spLocks noGrp="1"/>
          </p:cNvSpPr>
          <p:nvPr>
            <p:ph type="body" idx="26"/>
          </p:nvPr>
        </p:nvSpPr>
        <p:spPr>
          <a:xfrm>
            <a:off x="1213865"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xmlns="" id="{2733402A-D14F-6D48-A59D-329C3824DD2E}"/>
              </a:ext>
            </a:extLst>
          </p:cNvPr>
          <p:cNvSpPr>
            <a:spLocks noGrp="1"/>
          </p:cNvSpPr>
          <p:nvPr>
            <p:ph type="body" sz="quarter" idx="27"/>
          </p:nvPr>
        </p:nvSpPr>
        <p:spPr>
          <a:xfrm>
            <a:off x="1213863" y="359462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xmlns="" id="{3886AD51-641D-6B44-B558-2B15E88D1BC5}"/>
              </a:ext>
            </a:extLst>
          </p:cNvPr>
          <p:cNvSpPr>
            <a:spLocks noGrp="1"/>
          </p:cNvSpPr>
          <p:nvPr>
            <p:ph type="body" idx="28"/>
          </p:nvPr>
        </p:nvSpPr>
        <p:spPr>
          <a:xfrm>
            <a:off x="1213865"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xmlns="" id="{C00297CA-1F0B-4C44-852F-CF6FEA9F9481}"/>
              </a:ext>
            </a:extLst>
          </p:cNvPr>
          <p:cNvSpPr>
            <a:spLocks noGrp="1"/>
          </p:cNvSpPr>
          <p:nvPr>
            <p:ph type="body" sz="quarter" idx="29"/>
          </p:nvPr>
        </p:nvSpPr>
        <p:spPr>
          <a:xfrm>
            <a:off x="1213863" y="4855385"/>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xmlns="" id="{3F704107-F38D-E044-8226-ACDDEDEDC605}"/>
              </a:ext>
            </a:extLst>
          </p:cNvPr>
          <p:cNvSpPr>
            <a:spLocks noGrp="1"/>
          </p:cNvSpPr>
          <p:nvPr>
            <p:ph type="body" idx="30"/>
          </p:nvPr>
        </p:nvSpPr>
        <p:spPr>
          <a:xfrm>
            <a:off x="1213865"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xmlns="" id="{7A332327-16D9-9B48-8EAC-A4F377D5904D}"/>
              </a:ext>
            </a:extLst>
          </p:cNvPr>
          <p:cNvSpPr>
            <a:spLocks noGrp="1"/>
          </p:cNvSpPr>
          <p:nvPr>
            <p:ph type="body" sz="quarter" idx="33"/>
          </p:nvPr>
        </p:nvSpPr>
        <p:spPr>
          <a:xfrm>
            <a:off x="7358765" y="2361566"/>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xmlns="" id="{8EB0263B-D418-C14A-A00B-092B5EB5C515}"/>
              </a:ext>
            </a:extLst>
          </p:cNvPr>
          <p:cNvSpPr>
            <a:spLocks noGrp="1"/>
          </p:cNvSpPr>
          <p:nvPr>
            <p:ph type="body" idx="34"/>
          </p:nvPr>
        </p:nvSpPr>
        <p:spPr>
          <a:xfrm>
            <a:off x="7358766"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xmlns="" id="{53CC49A6-2AB5-664B-9A6C-56D70E1382D7}"/>
              </a:ext>
            </a:extLst>
          </p:cNvPr>
          <p:cNvSpPr>
            <a:spLocks noGrp="1"/>
          </p:cNvSpPr>
          <p:nvPr>
            <p:ph type="body" sz="quarter" idx="35"/>
          </p:nvPr>
        </p:nvSpPr>
        <p:spPr>
          <a:xfrm>
            <a:off x="7358765" y="359462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xmlns="" id="{718CCABC-AF06-5241-8D13-EB2F4637D435}"/>
              </a:ext>
            </a:extLst>
          </p:cNvPr>
          <p:cNvSpPr>
            <a:spLocks noGrp="1"/>
          </p:cNvSpPr>
          <p:nvPr>
            <p:ph type="body" idx="36"/>
          </p:nvPr>
        </p:nvSpPr>
        <p:spPr>
          <a:xfrm>
            <a:off x="7358766"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xmlns="" id="{5119242C-1FE8-C140-9349-8172F954E3CB}"/>
              </a:ext>
            </a:extLst>
          </p:cNvPr>
          <p:cNvSpPr>
            <a:spLocks noGrp="1"/>
          </p:cNvSpPr>
          <p:nvPr>
            <p:ph type="body" sz="quarter" idx="37"/>
          </p:nvPr>
        </p:nvSpPr>
        <p:spPr>
          <a:xfrm>
            <a:off x="7358765" y="4855385"/>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xmlns="" id="{23F2AE0B-3E70-BB47-8FBC-FE66A5A297BD}"/>
              </a:ext>
            </a:extLst>
          </p:cNvPr>
          <p:cNvSpPr>
            <a:spLocks noGrp="1"/>
          </p:cNvSpPr>
          <p:nvPr>
            <p:ph type="body" idx="38"/>
          </p:nvPr>
        </p:nvSpPr>
        <p:spPr>
          <a:xfrm>
            <a:off x="7358766"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79" name="Straight Connector 78">
            <a:extLst>
              <a:ext uri="{FF2B5EF4-FFF2-40B4-BE49-F238E27FC236}">
                <a16:creationId xmlns:a16="http://schemas.microsoft.com/office/drawing/2014/main" xmlns="" id="{6AF7CBB0-F32C-B84C-AEEA-FA0944BBB865}"/>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585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82815" y="2316009"/>
            <a:ext cx="407619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88961" y="2974695"/>
            <a:ext cx="4559808"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82450" y="2316010"/>
            <a:ext cx="4074289"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536" y="2974695"/>
            <a:ext cx="4559808"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5356824-A55C-4F44-B9CB-109B027241D7}" type="datetimeFigureOut">
              <a:rPr lang="en-US" smtClean="0"/>
              <a:t>4/9/2022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2C6627B-E4D5-2947-8E88-B84039729B99}"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5356824-A55C-4F44-B9CB-109B027241D7}" type="datetimeFigureOut">
              <a:rPr lang="en-US" smtClean="0"/>
              <a:t>4/9/2022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2C6627B-E4D5-2947-8E88-B84039729B99}"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356824-A55C-4F44-B9CB-109B027241D7}" type="datetimeFigureOut">
              <a:rPr lang="en-US" smtClean="0"/>
              <a:t>4/9/2022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2C6627B-E4D5-2947-8E88-B84039729B99}"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509872" y="0"/>
            <a:ext cx="13243109"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F5356824-A55C-4F44-B9CB-109B027241D7}" type="datetimeFigureOut">
              <a:rPr lang="en-US" smtClean="0"/>
              <a:t>4/9/2022</a:t>
            </a:fld>
            <a:endParaRPr lang="en-US" dirty="0"/>
          </a:p>
        </p:txBody>
      </p:sp>
      <p:sp>
        <p:nvSpPr>
          <p:cNvPr id="7" name="Slide Number Placeholder 6"/>
          <p:cNvSpPr>
            <a:spLocks noGrp="1"/>
          </p:cNvSpPr>
          <p:nvPr>
            <p:ph type="sldNum" sz="quarter" idx="12"/>
          </p:nvPr>
        </p:nvSpPr>
        <p:spPr/>
        <p:txBody>
          <a:bodyPr/>
          <a:lstStyle/>
          <a:p>
            <a:fld id="{62C6627B-E4D5-2947-8E88-B84039729B99}" type="slidenum">
              <a:rPr lang="en-US" smtClean="0"/>
              <a:t>‹#›</a:t>
            </a:fld>
            <a:endParaRPr lang="en-US" dirty="0"/>
          </a:p>
        </p:txBody>
      </p:sp>
      <p:sp>
        <p:nvSpPr>
          <p:cNvPr id="58" name="Rectangle 57"/>
          <p:cNvSpPr/>
          <p:nvPr/>
        </p:nvSpPr>
        <p:spPr>
          <a:xfrm>
            <a:off x="1207429" y="601884"/>
            <a:ext cx="4749676"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527859" y="856527"/>
            <a:ext cx="4120587"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6188597" y="5724836"/>
            <a:ext cx="4658219" cy="365125"/>
          </a:xfrm>
        </p:spPr>
        <p:txBody>
          <a:bodyPr>
            <a:normAutofit/>
          </a:bodyPr>
          <a:lstStyle/>
          <a:p>
            <a:endParaRPr lang="en-US" dirty="0"/>
          </a:p>
        </p:txBody>
      </p:sp>
      <p:sp>
        <p:nvSpPr>
          <p:cNvPr id="2" name="Title 1"/>
          <p:cNvSpPr>
            <a:spLocks noGrp="1"/>
          </p:cNvSpPr>
          <p:nvPr>
            <p:ph type="title"/>
          </p:nvPr>
        </p:nvSpPr>
        <p:spPr>
          <a:xfrm>
            <a:off x="6319777" y="2657435"/>
            <a:ext cx="4406096"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6315456" y="4136994"/>
            <a:ext cx="4398379"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509872" y="0"/>
            <a:ext cx="13243109"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1207429" y="601884"/>
            <a:ext cx="4749676"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12565" y="2660904"/>
            <a:ext cx="4401312"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340278" y="693795"/>
            <a:ext cx="4479497"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312841" y="4133089"/>
            <a:ext cx="4400764"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356824-A55C-4F44-B9CB-109B027241D7}" type="datetimeFigureOut">
              <a:rPr lang="en-US" smtClean="0"/>
              <a:t>4/9/2022</a:t>
            </a:fld>
            <a:endParaRPr lang="en-US" dirty="0"/>
          </a:p>
        </p:txBody>
      </p:sp>
      <p:sp>
        <p:nvSpPr>
          <p:cNvPr id="6" name="Footer Placeholder 5"/>
          <p:cNvSpPr>
            <a:spLocks noGrp="1"/>
          </p:cNvSpPr>
          <p:nvPr>
            <p:ph type="ftr" sz="quarter" idx="11"/>
          </p:nvPr>
        </p:nvSpPr>
        <p:spPr>
          <a:xfrm>
            <a:off x="6188597" y="5724836"/>
            <a:ext cx="4658219" cy="365125"/>
          </a:xfrm>
        </p:spPr>
        <p:txBody>
          <a:bodyPr>
            <a:normAutofit/>
          </a:bodyPr>
          <a:lstStyle/>
          <a:p>
            <a:endParaRPr lang="en-US" dirty="0"/>
          </a:p>
        </p:txBody>
      </p:sp>
      <p:sp>
        <p:nvSpPr>
          <p:cNvPr id="7" name="Slide Number Placeholder 6"/>
          <p:cNvSpPr>
            <a:spLocks noGrp="1"/>
          </p:cNvSpPr>
          <p:nvPr>
            <p:ph type="sldNum" sz="quarter" idx="12"/>
          </p:nvPr>
        </p:nvSpPr>
        <p:spPr/>
        <p:txBody>
          <a:bodyPr/>
          <a:lstStyle/>
          <a:p>
            <a:fld id="{62C6627B-E4D5-2947-8E88-B84039729B99}"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406400" y="0"/>
            <a:ext cx="13243109"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609600" y="333488"/>
            <a:ext cx="109728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6081656" y="-21511"/>
            <a:ext cx="4905488"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391320" y="1027664"/>
            <a:ext cx="9366325"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91323" y="2323652"/>
            <a:ext cx="9036423"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96517" y="224493"/>
            <a:ext cx="2844800" cy="365125"/>
          </a:xfrm>
          <a:prstGeom prst="rect">
            <a:avLst/>
          </a:prstGeom>
        </p:spPr>
        <p:txBody>
          <a:bodyPr vert="horz" lIns="91440" tIns="45720" rIns="91440" bIns="45720" rtlCol="0" anchor="ctr"/>
          <a:lstStyle>
            <a:lvl1pPr algn="r">
              <a:defRPr sz="1200">
                <a:solidFill>
                  <a:srgbClr val="FEFEFE"/>
                </a:solidFill>
              </a:defRPr>
            </a:lvl1pPr>
          </a:lstStyle>
          <a:p>
            <a:fld id="{F5356824-A55C-4F44-B9CB-109B027241D7}" type="datetimeFigureOut">
              <a:rPr lang="en-US" smtClean="0"/>
              <a:t>4/9/2022</a:t>
            </a:fld>
            <a:endParaRPr lang="en-US" dirty="0"/>
          </a:p>
        </p:txBody>
      </p:sp>
      <p:sp>
        <p:nvSpPr>
          <p:cNvPr id="5" name="Footer Placeholder 4"/>
          <p:cNvSpPr>
            <a:spLocks noGrp="1"/>
          </p:cNvSpPr>
          <p:nvPr>
            <p:ph type="ftr" sz="quarter" idx="3"/>
          </p:nvPr>
        </p:nvSpPr>
        <p:spPr>
          <a:xfrm>
            <a:off x="6188597" y="5852161"/>
            <a:ext cx="4669536" cy="365125"/>
          </a:xfrm>
          <a:prstGeom prst="rect">
            <a:avLst/>
          </a:prstGeom>
        </p:spPr>
        <p:txBody>
          <a:bodyPr vert="horz" lIns="91440" tIns="45720" rIns="91440" bIns="45720" rtlCol="0" anchor="ctr"/>
          <a:lstStyle>
            <a:lvl1pPr algn="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6198795" y="224492"/>
            <a:ext cx="1776208" cy="365125"/>
          </a:xfrm>
          <a:prstGeom prst="rect">
            <a:avLst/>
          </a:prstGeom>
        </p:spPr>
        <p:txBody>
          <a:bodyPr vert="horz" lIns="91440" tIns="45720" rIns="91440" bIns="45720" rtlCol="0" anchor="ctr"/>
          <a:lstStyle>
            <a:lvl1pPr algn="l">
              <a:defRPr sz="1200">
                <a:solidFill>
                  <a:srgbClr val="FEFEFE"/>
                </a:solidFill>
              </a:defRPr>
            </a:lvl1pPr>
          </a:lstStyle>
          <a:p>
            <a:fld id="{62C6627B-E4D5-2947-8E88-B84039729B99}"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5" r:id="rId13"/>
    <p:sldLayoutId id="2147483669" r:id="rId14"/>
    <p:sldLayoutId id="2147483673" r:id="rId15"/>
    <p:sldLayoutId id="2147483674" r:id="rId16"/>
    <p:sldLayoutId id="2147483677" r:id="rId17"/>
    <p:sldLayoutId id="2147483678" r:id="rId18"/>
    <p:sldLayoutId id="2147483679" r:id="rId19"/>
    <p:sldLayoutId id="2147483681" r:id="rId20"/>
    <p:sldLayoutId id="2147483682" r:id="rId21"/>
    <p:sldLayoutId id="2147483686" r:id="rId22"/>
    <p:sldLayoutId id="2147483683" r:id="rId23"/>
    <p:sldLayoutId id="2147483685" r:id="rId24"/>
    <p:sldLayoutId id="2147483684" r:id="rId25"/>
    <p:sldLayoutId id="2147483680" r:id="rId26"/>
    <p:sldLayoutId id="2147483691" r:id="rId27"/>
    <p:sldLayoutId id="2147483692" r:id="rId28"/>
    <p:sldLayoutId id="2147483693" r:id="rId29"/>
    <p:sldLayoutId id="2147483694" r:id="rId30"/>
    <p:sldLayoutId id="2147483688" r:id="rId31"/>
    <p:sldLayoutId id="2147483687" r:id="rId32"/>
    <p:sldLayoutId id="2147483689" r:id="rId33"/>
    <p:sldLayoutId id="2147483697" r:id="rId34"/>
    <p:sldLayoutId id="2147483698" r:id="rId35"/>
    <p:sldLayoutId id="2147483703" r:id="rId36"/>
    <p:sldLayoutId id="2147483704" r:id="rId37"/>
    <p:sldLayoutId id="2147483705" r:id="rId38"/>
    <p:sldLayoutId id="2147483706" r:id="rId39"/>
    <p:sldLayoutId id="2147483700" r:id="rId40"/>
    <p:sldLayoutId id="2147483699" r:id="rId41"/>
    <p:sldLayoutId id="2147483701" r:id="rId42"/>
    <p:sldLayoutId id="2147483702" r:id="rId43"/>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21">
            <a:extLst>
              <a:ext uri="{FF2B5EF4-FFF2-40B4-BE49-F238E27FC236}">
                <a16:creationId xmlns:a16="http://schemas.microsoft.com/office/drawing/2014/main" xmlns="" id="{DB20DB88-CBCC-9A4A-BA0A-4807E1B8E804}"/>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80388" y="0"/>
            <a:ext cx="11967587" cy="6858000"/>
          </a:xfrm>
        </p:spPr>
      </p:pic>
      <p:sp>
        <p:nvSpPr>
          <p:cNvPr id="6" name="Text Placeholder 5">
            <a:extLst>
              <a:ext uri="{FF2B5EF4-FFF2-40B4-BE49-F238E27FC236}">
                <a16:creationId xmlns:a16="http://schemas.microsoft.com/office/drawing/2014/main" xmlns="" id="{348362CB-F41D-164B-BAC7-F91A6E68A2AC}"/>
              </a:ext>
            </a:extLst>
          </p:cNvPr>
          <p:cNvSpPr>
            <a:spLocks noGrp="1"/>
          </p:cNvSpPr>
          <p:nvPr>
            <p:ph type="body" idx="13"/>
          </p:nvPr>
        </p:nvSpPr>
        <p:spPr>
          <a:xfrm>
            <a:off x="7203229" y="5427362"/>
            <a:ext cx="4179375" cy="356462"/>
          </a:xfrm>
        </p:spPr>
        <p:txBody>
          <a:bodyPr>
            <a:normAutofit fontScale="85000" lnSpcReduction="10000"/>
          </a:bodyPr>
          <a:lstStyle/>
          <a:p>
            <a:r>
              <a:rPr lang="en-US" dirty="0"/>
              <a:t>Submitted </a:t>
            </a:r>
            <a:r>
              <a:rPr lang="en-US" dirty="0" smtClean="0"/>
              <a:t>by HIMANI UNIYAL</a:t>
            </a:r>
            <a:endParaRPr lang="id-ID" dirty="0"/>
          </a:p>
        </p:txBody>
      </p:sp>
      <p:sp>
        <p:nvSpPr>
          <p:cNvPr id="5" name="Title 4">
            <a:extLst>
              <a:ext uri="{FF2B5EF4-FFF2-40B4-BE49-F238E27FC236}">
                <a16:creationId xmlns:a16="http://schemas.microsoft.com/office/drawing/2014/main" xmlns="" id="{99516ACA-375D-1140-8EDA-CE04AAC75809}"/>
              </a:ext>
            </a:extLst>
          </p:cNvPr>
          <p:cNvSpPr>
            <a:spLocks noGrp="1"/>
          </p:cNvSpPr>
          <p:nvPr>
            <p:ph type="ctrTitle"/>
          </p:nvPr>
        </p:nvSpPr>
        <p:spPr>
          <a:xfrm>
            <a:off x="7203228" y="1519881"/>
            <a:ext cx="4417645" cy="2387600"/>
          </a:xfrm>
        </p:spPr>
        <p:txBody>
          <a:bodyPr>
            <a:normAutofit fontScale="90000"/>
          </a:bodyPr>
          <a:lstStyle/>
          <a:p>
            <a:r>
              <a:rPr lang="en-US" dirty="0"/>
              <a:t>Malignant comments classifier project presentation</a:t>
            </a:r>
          </a:p>
        </p:txBody>
      </p:sp>
    </p:spTree>
    <p:extLst>
      <p:ext uri="{BB962C8B-B14F-4D97-AF65-F5344CB8AC3E}">
        <p14:creationId xmlns:p14="http://schemas.microsoft.com/office/powerpoint/2010/main" val="42858479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IN" dirty="0"/>
              <a:t>Run and Evaluate selected models</a:t>
            </a:r>
            <a:r>
              <a:rPr lang="en-US" dirty="0"/>
              <a:t/>
            </a:r>
            <a:br>
              <a:rPr lang="en-US" dirty="0"/>
            </a:br>
            <a:endParaRPr lang="en-US" dirty="0"/>
          </a:p>
        </p:txBody>
      </p:sp>
      <p:pic>
        <p:nvPicPr>
          <p:cNvPr id="4" name="Content Placeholder 3"/>
          <p:cNvPicPr>
            <a:picLocks noGrp="1"/>
          </p:cNvPicPr>
          <p:nvPr>
            <p:ph idx="1"/>
          </p:nvPr>
        </p:nvPicPr>
        <p:blipFill>
          <a:blip r:embed="rId2"/>
          <a:stretch>
            <a:fillRect/>
          </a:stretch>
        </p:blipFill>
        <p:spPr>
          <a:xfrm>
            <a:off x="3257189" y="2324100"/>
            <a:ext cx="5304559" cy="3508375"/>
          </a:xfrm>
          <a:prstGeom prst="rect">
            <a:avLst/>
          </a:prstGeom>
        </p:spPr>
      </p:pic>
    </p:spTree>
    <p:extLst>
      <p:ext uri="{BB962C8B-B14F-4D97-AF65-F5344CB8AC3E}">
        <p14:creationId xmlns:p14="http://schemas.microsoft.com/office/powerpoint/2010/main" val="19306156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1979525" y="1195754"/>
            <a:ext cx="6982230" cy="4051251"/>
          </a:xfrm>
          <a:prstGeom prst="rect">
            <a:avLst/>
          </a:prstGeom>
        </p:spPr>
      </p:pic>
    </p:spTree>
    <p:extLst>
      <p:ext uri="{BB962C8B-B14F-4D97-AF65-F5344CB8AC3E}">
        <p14:creationId xmlns:p14="http://schemas.microsoft.com/office/powerpoint/2010/main" val="1733602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b="1" dirty="0"/>
              <a:t>CONCLUSION</a:t>
            </a:r>
            <a:endParaRPr lang="en-US" dirty="0"/>
          </a:p>
        </p:txBody>
      </p:sp>
      <p:sp>
        <p:nvSpPr>
          <p:cNvPr id="5" name="Content Placeholder 4"/>
          <p:cNvSpPr>
            <a:spLocks noGrp="1"/>
          </p:cNvSpPr>
          <p:nvPr>
            <p:ph idx="1"/>
          </p:nvPr>
        </p:nvSpPr>
        <p:spPr/>
        <p:txBody>
          <a:bodyPr/>
          <a:lstStyle/>
          <a:p>
            <a:r>
              <a:rPr lang="en-IN" dirty="0"/>
              <a:t>The finding of the study is that only few users over online use </a:t>
            </a:r>
            <a:r>
              <a:rPr lang="en-IN" dirty="0" err="1"/>
              <a:t>unparliamentary</a:t>
            </a:r>
            <a:r>
              <a:rPr lang="en-IN" dirty="0"/>
              <a:t> language. And most of these sentences have more stop words and are being quite long. As discussed before few motivated disrespectful crowds use these foul languages in the online forum to bully the people around and to stop them from doing these things that they are not supposed to do. Our study helps the online forums and social media to induce a ban to profanity or usage of profanity over these forums</a:t>
            </a:r>
            <a:endParaRPr lang="en-US" dirty="0"/>
          </a:p>
        </p:txBody>
      </p:sp>
    </p:spTree>
    <p:extLst>
      <p:ext uri="{BB962C8B-B14F-4D97-AF65-F5344CB8AC3E}">
        <p14:creationId xmlns:p14="http://schemas.microsoft.com/office/powerpoint/2010/main" val="31387733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Tree>
    <p:extLst>
      <p:ext uri="{BB962C8B-B14F-4D97-AF65-F5344CB8AC3E}">
        <p14:creationId xmlns:p14="http://schemas.microsoft.com/office/powerpoint/2010/main" val="16403120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4A3FC7-CEEA-4A61-9B39-002792125EE1}"/>
              </a:ext>
            </a:extLst>
          </p:cNvPr>
          <p:cNvSpPr>
            <a:spLocks noGrp="1"/>
          </p:cNvSpPr>
          <p:nvPr>
            <p:ph type="title"/>
          </p:nvPr>
        </p:nvSpPr>
        <p:spPr/>
        <p:txBody>
          <a:bodyPr/>
          <a:lstStyle/>
          <a:p>
            <a:r>
              <a:rPr lang="en-US" dirty="0"/>
              <a:t>I</a:t>
            </a:r>
            <a:r>
              <a:rPr lang="en-US" dirty="0" smtClean="0"/>
              <a:t>ntroduction</a:t>
            </a:r>
            <a:endParaRPr lang="en-IN" dirty="0"/>
          </a:p>
        </p:txBody>
      </p:sp>
      <p:sp>
        <p:nvSpPr>
          <p:cNvPr id="3" name="Text Placeholder 2">
            <a:extLst>
              <a:ext uri="{FF2B5EF4-FFF2-40B4-BE49-F238E27FC236}">
                <a16:creationId xmlns:a16="http://schemas.microsoft.com/office/drawing/2014/main" xmlns="" id="{B231C565-FFD1-4272-9AEA-2C8DC536469C}"/>
              </a:ext>
            </a:extLst>
          </p:cNvPr>
          <p:cNvSpPr>
            <a:spLocks noGrp="1"/>
          </p:cNvSpPr>
          <p:nvPr>
            <p:ph idx="1"/>
          </p:nvPr>
        </p:nvSpPr>
        <p:spPr/>
        <p:txBody>
          <a:bodyPr>
            <a:normAutofit fontScale="85000" lnSpcReduction="20000"/>
          </a:bodyPr>
          <a:lstStyle/>
          <a:p>
            <a:pPr marL="285750" indent="-285750">
              <a:buFont typeface="Courier New" panose="02070309020205020404" pitchFamily="49" charset="0"/>
              <a:buChar char="o"/>
            </a:pPr>
            <a:r>
              <a:rPr lang="en-US" dirty="0"/>
              <a:t>Over a decade, social media have been growing, and people are able to express their opinions and also discuss among others via these platforms. </a:t>
            </a:r>
          </a:p>
          <a:p>
            <a:pPr marL="285750" indent="-285750">
              <a:buFont typeface="Courier New" panose="02070309020205020404" pitchFamily="49" charset="0"/>
              <a:buChar char="o"/>
            </a:pPr>
            <a:r>
              <a:rPr lang="en-US" dirty="0"/>
              <a:t>These debates may arise due to differences in opinion and may often result in fights over the social media during which offensive language termed as malignant comments may be used from one side. </a:t>
            </a:r>
          </a:p>
          <a:p>
            <a:pPr marL="285750" indent="-285750">
              <a:buFont typeface="Courier New" panose="02070309020205020404" pitchFamily="49" charset="0"/>
              <a:buChar char="o"/>
            </a:pPr>
            <a:r>
              <a:rPr lang="en-US" dirty="0"/>
              <a:t>This clearly pose the threat of abuse and harassment online. </a:t>
            </a:r>
          </a:p>
          <a:p>
            <a:pPr marL="285750" indent="-285750">
              <a:buFont typeface="Courier New" panose="02070309020205020404" pitchFamily="49" charset="0"/>
              <a:buChar char="o"/>
            </a:pPr>
            <a:r>
              <a:rPr lang="en-US" dirty="0"/>
              <a:t>As such, some people stop giving their opinions or give up seeking different opinions which result in unhealthy and biased discussion. </a:t>
            </a:r>
          </a:p>
          <a:p>
            <a:pPr marL="285750" indent="-285750">
              <a:buFont typeface="Courier New" panose="02070309020205020404" pitchFamily="49" charset="0"/>
              <a:buChar char="o"/>
            </a:pPr>
            <a:r>
              <a:rPr lang="en-US" dirty="0"/>
              <a:t>Therefore it results in different platforms and communities finding it very difficult to facilitate fair conversation and are often forced to either limit user comments or get dissolved by shutting down user comments completely.</a:t>
            </a:r>
            <a:endParaRPr lang="en-IN" dirty="0"/>
          </a:p>
        </p:txBody>
      </p:sp>
    </p:spTree>
    <p:extLst>
      <p:ext uri="{BB962C8B-B14F-4D97-AF65-F5344CB8AC3E}">
        <p14:creationId xmlns:p14="http://schemas.microsoft.com/office/powerpoint/2010/main" val="37146505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5120A5-9EAB-498A-B690-E34376265852}"/>
              </a:ext>
            </a:extLst>
          </p:cNvPr>
          <p:cNvSpPr>
            <a:spLocks noGrp="1"/>
          </p:cNvSpPr>
          <p:nvPr>
            <p:ph type="title"/>
          </p:nvPr>
        </p:nvSpPr>
        <p:spPr/>
        <p:txBody>
          <a:bodyPr/>
          <a:lstStyle/>
          <a:p>
            <a:r>
              <a:rPr lang="en-US" dirty="0"/>
              <a:t>Problem statement</a:t>
            </a:r>
            <a:endParaRPr lang="en-IN" dirty="0"/>
          </a:p>
        </p:txBody>
      </p:sp>
      <p:sp>
        <p:nvSpPr>
          <p:cNvPr id="3" name="Text Placeholder 2">
            <a:extLst>
              <a:ext uri="{FF2B5EF4-FFF2-40B4-BE49-F238E27FC236}">
                <a16:creationId xmlns:a16="http://schemas.microsoft.com/office/drawing/2014/main" xmlns="" id="{5E37FF61-6402-451E-AA04-2B60B4FCDB7D}"/>
              </a:ext>
            </a:extLst>
          </p:cNvPr>
          <p:cNvSpPr>
            <a:spLocks noGrp="1"/>
          </p:cNvSpPr>
          <p:nvPr>
            <p:ph idx="1"/>
          </p:nvPr>
        </p:nvSpPr>
        <p:spPr/>
        <p:txBody>
          <a:bodyPr>
            <a:normAutofit fontScale="55000" lnSpcReduction="20000"/>
          </a:bodyPr>
          <a:lstStyle/>
          <a:p>
            <a:pPr marL="285750" indent="-285750">
              <a:buFont typeface="Courier New" panose="02070309020205020404" pitchFamily="49" charset="0"/>
              <a:buChar char="o"/>
            </a:pPr>
            <a:r>
              <a:rPr lang="en-US" dirty="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marL="285750" indent="-285750">
              <a:buFont typeface="Courier New" panose="02070309020205020404" pitchFamily="49" charset="0"/>
              <a:buChar char="o"/>
            </a:pPr>
            <a:r>
              <a:rPr lang="en-US" dirty="0"/>
              <a:t>Online hate, described as abusive language, aggression, cyberbullying, hatefulness and many others has been identified as a major threat on online social media platforms. Social media platforms are the most prominent grounds for such toxic behavior.   </a:t>
            </a:r>
          </a:p>
          <a:p>
            <a:pPr marL="285750" indent="-285750">
              <a:buFont typeface="Courier New" panose="02070309020205020404" pitchFamily="49" charset="0"/>
              <a:buChar char="o"/>
            </a:pPr>
            <a:r>
              <a:rPr lang="en-US" dirty="0"/>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marL="285750" indent="-285750">
              <a:buFont typeface="Courier New" panose="02070309020205020404" pitchFamily="49" charset="0"/>
              <a:buChar char="o"/>
            </a:pPr>
            <a:r>
              <a:rPr lang="en-US" dirty="0"/>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a:p>
            <a:pPr marL="285750" indent="-285750">
              <a:buFont typeface="Courier New" panose="02070309020205020404" pitchFamily="49" charset="0"/>
              <a:buChar char="o"/>
            </a:pPr>
            <a:r>
              <a:rPr lang="en-US" dirty="0"/>
              <a:t>Our goal is to build a prototype of online hate and abuse comment classifier which can used to classify hate and offensive comments so that it can be controlled and restricted from spreading hatred and cyberbullying.</a:t>
            </a:r>
            <a:endParaRPr lang="en-IN" dirty="0"/>
          </a:p>
        </p:txBody>
      </p:sp>
    </p:spTree>
    <p:extLst>
      <p:ext uri="{BB962C8B-B14F-4D97-AF65-F5344CB8AC3E}">
        <p14:creationId xmlns:p14="http://schemas.microsoft.com/office/powerpoint/2010/main" val="42611627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27387B-52B4-4C5B-BFF4-335309F1F653}"/>
              </a:ext>
            </a:extLst>
          </p:cNvPr>
          <p:cNvSpPr>
            <a:spLocks noGrp="1"/>
          </p:cNvSpPr>
          <p:nvPr>
            <p:ph type="title"/>
          </p:nvPr>
        </p:nvSpPr>
        <p:spPr/>
        <p:txBody>
          <a:bodyPr/>
          <a:lstStyle/>
          <a:p>
            <a:r>
              <a:rPr lang="en-US" dirty="0"/>
              <a:t>Dataset description</a:t>
            </a:r>
            <a:endParaRPr lang="en-IN" dirty="0"/>
          </a:p>
        </p:txBody>
      </p:sp>
      <p:sp>
        <p:nvSpPr>
          <p:cNvPr id="3" name="Text Placeholder 2">
            <a:extLst>
              <a:ext uri="{FF2B5EF4-FFF2-40B4-BE49-F238E27FC236}">
                <a16:creationId xmlns:a16="http://schemas.microsoft.com/office/drawing/2014/main" xmlns="" id="{55FC6457-A13D-44D9-8E22-477D0DC09864}"/>
              </a:ext>
            </a:extLst>
          </p:cNvPr>
          <p:cNvSpPr>
            <a:spLocks noGrp="1"/>
          </p:cNvSpPr>
          <p:nvPr>
            <p:ph idx="1"/>
          </p:nvPr>
        </p:nvSpPr>
        <p:spPr/>
        <p:txBody>
          <a:bodyPr>
            <a:normAutofit fontScale="55000" lnSpcReduction="20000"/>
          </a:bodyPr>
          <a:lstStyle/>
          <a:p>
            <a:r>
              <a:rPr lang="en-US" dirty="0"/>
              <a:t>The data set contains the training set, which has approximately 1,59,000 samples and the test set which contains nearly 1,53,000 samples. All the data samples contain 8 fields which includes ‘Id’, ‘Comments’, ‘Malignant’, ‘Highly malignant’, ‘Rude’, ‘Threat’, ‘Abuse’ and ‘Loathe’. </a:t>
            </a:r>
          </a:p>
          <a:p>
            <a:r>
              <a:rPr lang="en-US" dirty="0"/>
              <a:t>The label can be either 0 or 1, where 0 denotes a NO while 1 denotes a YES. There are various comments which have multiple labels. The first attribute is a unique ID associated with each comment.   </a:t>
            </a:r>
          </a:p>
          <a:p>
            <a:r>
              <a:rPr lang="en-US" dirty="0"/>
              <a:t>The data set includes:</a:t>
            </a:r>
          </a:p>
          <a:p>
            <a:r>
              <a:rPr lang="en-US" dirty="0"/>
              <a:t>-	Malignant: It is the Label column, which includes values 0 and 1, denoting if the comment is malignant or not. </a:t>
            </a:r>
          </a:p>
          <a:p>
            <a:r>
              <a:rPr lang="en-US" dirty="0"/>
              <a:t>-	Highly Malignant: It denotes comments that are highly malignant and hurtful. </a:t>
            </a:r>
          </a:p>
          <a:p>
            <a:r>
              <a:rPr lang="en-US" dirty="0"/>
              <a:t>-	Rude: It denotes comments that are very rude and offensive.</a:t>
            </a:r>
          </a:p>
          <a:p>
            <a:r>
              <a:rPr lang="en-US" dirty="0"/>
              <a:t>-	Threat: It contains indication of the comments that are giving any threat to someone. 	</a:t>
            </a:r>
          </a:p>
          <a:p>
            <a:r>
              <a:rPr lang="en-US" dirty="0"/>
              <a:t>-	Abuse: It is for comments that are abusive in nature. </a:t>
            </a:r>
          </a:p>
          <a:p>
            <a:r>
              <a:rPr lang="en-US" dirty="0"/>
              <a:t>-	Loathe: It describes the comments which are hateful and loathing in nature.  </a:t>
            </a:r>
          </a:p>
          <a:p>
            <a:r>
              <a:rPr lang="en-US" dirty="0"/>
              <a:t>-	ID: It includes unique Ids associated with each comment text given.   </a:t>
            </a:r>
          </a:p>
          <a:p>
            <a:r>
              <a:rPr lang="en-US" dirty="0"/>
              <a:t>-	Comment text: This column contains the comments extracted from various social media platforms.</a:t>
            </a:r>
            <a:endParaRPr lang="en-IN" dirty="0"/>
          </a:p>
        </p:txBody>
      </p:sp>
    </p:spTree>
    <p:extLst>
      <p:ext uri="{BB962C8B-B14F-4D97-AF65-F5344CB8AC3E}">
        <p14:creationId xmlns:p14="http://schemas.microsoft.com/office/powerpoint/2010/main" val="10889109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DBADD3-67CC-4A0D-96BC-724313675EB1}"/>
              </a:ext>
            </a:extLst>
          </p:cNvPr>
          <p:cNvSpPr>
            <a:spLocks noGrp="1"/>
          </p:cNvSpPr>
          <p:nvPr>
            <p:ph type="title"/>
          </p:nvPr>
        </p:nvSpPr>
        <p:spPr/>
        <p:txBody>
          <a:bodyPr/>
          <a:lstStyle/>
          <a:p>
            <a:r>
              <a:rPr lang="en-US" dirty="0"/>
              <a:t>Conceptual </a:t>
            </a:r>
            <a:r>
              <a:rPr lang="en-US" dirty="0" smtClean="0"/>
              <a:t>Background</a:t>
            </a:r>
            <a:endParaRPr lang="en-IN" dirty="0"/>
          </a:p>
        </p:txBody>
      </p:sp>
      <p:sp>
        <p:nvSpPr>
          <p:cNvPr id="3" name="Text Placeholder 2">
            <a:extLst>
              <a:ext uri="{FF2B5EF4-FFF2-40B4-BE49-F238E27FC236}">
                <a16:creationId xmlns:a16="http://schemas.microsoft.com/office/drawing/2014/main" xmlns="" id="{DFF75737-ADBE-49A6-AE61-781936F38864}"/>
              </a:ext>
            </a:extLst>
          </p:cNvPr>
          <p:cNvSpPr>
            <a:spLocks noGrp="1"/>
          </p:cNvSpPr>
          <p:nvPr>
            <p:ph idx="1"/>
          </p:nvPr>
        </p:nvSpPr>
        <p:spPr/>
        <p:txBody>
          <a:bodyPr>
            <a:normAutofit fontScale="55000" lnSpcReduction="20000"/>
          </a:bodyPr>
          <a:lstStyle/>
          <a:p>
            <a:pPr marL="285750" indent="-285750">
              <a:buFont typeface="Courier New" panose="02070309020205020404" pitchFamily="49" charset="0"/>
              <a:buChar char="o"/>
            </a:pPr>
            <a:r>
              <a:rPr lang="en-US" dirty="0"/>
              <a:t>Online platforms and social media become the place where people share the thoughts freely without any partiality and overcoming all the race people share their thoughts and ideas among the crowd.</a:t>
            </a:r>
          </a:p>
          <a:p>
            <a:pPr marL="285750" indent="-285750">
              <a:buFont typeface="Courier New" panose="02070309020205020404" pitchFamily="49" charset="0"/>
              <a:buChar char="o"/>
            </a:pPr>
            <a:r>
              <a:rPr lang="en-US" dirty="0"/>
              <a:t>Social media is a computer-based technology that facilitates the sharing of ideas, thoughts, and information through the building of virtual networks and communities. By design, social media is Internet-based and gives users quick electronic communication of content. Content includes personal information, documents, videos, and photos. Users engage with social media via a computer, tablet, or smartphone via web-based software or applications.</a:t>
            </a:r>
          </a:p>
          <a:p>
            <a:pPr marL="285750" indent="-285750">
              <a:buFont typeface="Courier New" panose="02070309020205020404" pitchFamily="49" charset="0"/>
              <a:buChar char="o"/>
            </a:pPr>
            <a:r>
              <a:rPr lang="en-US" dirty="0"/>
              <a:t>While social media is ubiquitous in America and Europe, Asian countries like India lead the list of social media usage. More than 3.8 billion people use social media.</a:t>
            </a:r>
          </a:p>
          <a:p>
            <a:pPr marL="285750" indent="-285750">
              <a:buFont typeface="Courier New" panose="02070309020205020404" pitchFamily="49" charset="0"/>
              <a:buChar char="o"/>
            </a:pPr>
            <a:r>
              <a:rPr lang="en-US" dirty="0"/>
              <a:t>In this huge online platform or an online community there are some people or some motivated mob </a:t>
            </a:r>
            <a:r>
              <a:rPr lang="en-US" dirty="0" err="1"/>
              <a:t>wilfully</a:t>
            </a:r>
            <a:r>
              <a:rPr lang="en-US" dirty="0"/>
              <a:t> bully others to make them not to share their thought in rightful way. They bully others in a foul language which among the civilized society is seen as ignominy. And when innocent individuals are being bullied by these mob these individuals are going silent without speaking anything. So, ideally the motive of this disgraceful mob is achieved.</a:t>
            </a:r>
          </a:p>
          <a:p>
            <a:pPr marL="285750" indent="-285750">
              <a:buFont typeface="Courier New" panose="02070309020205020404" pitchFamily="49" charset="0"/>
              <a:buChar char="o"/>
            </a:pPr>
            <a:r>
              <a:rPr lang="en-US" dirty="0"/>
              <a:t>To solve this problem, we are now building a model that identifies all the foul language and foul words, using which the online platforms like social media principally stops these mob using the foul language in an online community or even block them or block them from using this foul language.</a:t>
            </a:r>
            <a:endParaRPr lang="en-IN" dirty="0"/>
          </a:p>
        </p:txBody>
      </p:sp>
    </p:spTree>
    <p:extLst>
      <p:ext uri="{BB962C8B-B14F-4D97-AF65-F5344CB8AC3E}">
        <p14:creationId xmlns:p14="http://schemas.microsoft.com/office/powerpoint/2010/main" val="19946874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EC2D22-12A9-4E99-99D4-10D6948264C9}"/>
              </a:ext>
            </a:extLst>
          </p:cNvPr>
          <p:cNvSpPr>
            <a:spLocks noGrp="1"/>
          </p:cNvSpPr>
          <p:nvPr>
            <p:ph type="title"/>
          </p:nvPr>
        </p:nvSpPr>
        <p:spPr/>
        <p:txBody>
          <a:bodyPr/>
          <a:lstStyle/>
          <a:p>
            <a:r>
              <a:rPr lang="en-IN" dirty="0"/>
              <a:t>Multilabel vs Multiclass classification</a:t>
            </a:r>
          </a:p>
        </p:txBody>
      </p:sp>
      <p:sp>
        <p:nvSpPr>
          <p:cNvPr id="3" name="Text Placeholder 2">
            <a:extLst>
              <a:ext uri="{FF2B5EF4-FFF2-40B4-BE49-F238E27FC236}">
                <a16:creationId xmlns:a16="http://schemas.microsoft.com/office/drawing/2014/main" xmlns="" id="{25FB2772-1FE2-40FC-A44C-A0599A10D44A}"/>
              </a:ext>
            </a:extLst>
          </p:cNvPr>
          <p:cNvSpPr>
            <a:spLocks noGrp="1"/>
          </p:cNvSpPr>
          <p:nvPr>
            <p:ph idx="1"/>
          </p:nvPr>
        </p:nvSpPr>
        <p:spPr/>
        <p:txBody>
          <a:bodyPr>
            <a:normAutofit fontScale="70000" lnSpcReduction="20000"/>
          </a:bodyPr>
          <a:lstStyle/>
          <a:p>
            <a:r>
              <a:rPr lang="en-US" dirty="0"/>
              <a:t>As the task was to figure out whether the data belongs to zero, one or more than one categories out of the six listed in our dataset, the first step before working on the problem was to distinguish between multi-label and multi-class classification.</a:t>
            </a:r>
          </a:p>
          <a:p>
            <a:r>
              <a:rPr lang="en-US" dirty="0"/>
              <a:t>In multi-class classification, we have one basic assumption that our data can belong to only one label out of all the labels we have. For example, a given picture of a fruit may be an apple, orange or guava only and not a combination of these.</a:t>
            </a:r>
          </a:p>
          <a:p>
            <a:r>
              <a:rPr lang="en-US" dirty="0"/>
              <a:t>In multi-label classification, data can belong to more than one label simultaneously. For example, in our case a comment may be toxic, obscene and insulting at the same time. It may also happen that the comment is non-toxic and hence does not belong to any of the six labels.</a:t>
            </a:r>
          </a:p>
          <a:p>
            <a:r>
              <a:rPr lang="en-US" dirty="0"/>
              <a:t>Hence, I had a multi-label classification problem to solve. The next step was to gain some useful insights from data which would aid further problem solving.</a:t>
            </a:r>
            <a:endParaRPr lang="en-IN" dirty="0"/>
          </a:p>
        </p:txBody>
      </p:sp>
    </p:spTree>
    <p:extLst>
      <p:ext uri="{BB962C8B-B14F-4D97-AF65-F5344CB8AC3E}">
        <p14:creationId xmlns:p14="http://schemas.microsoft.com/office/powerpoint/2010/main" val="3883963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F153C1-164B-4F30-8B90-6D8FB0E79264}"/>
              </a:ext>
            </a:extLst>
          </p:cNvPr>
          <p:cNvSpPr>
            <a:spLocks noGrp="1"/>
          </p:cNvSpPr>
          <p:nvPr>
            <p:ph type="title"/>
          </p:nvPr>
        </p:nvSpPr>
        <p:spPr/>
        <p:txBody>
          <a:bodyPr/>
          <a:lstStyle/>
          <a:p>
            <a:r>
              <a:rPr lang="en-IN" dirty="0"/>
              <a:t>MODEL BUILDING STEPS</a:t>
            </a:r>
          </a:p>
        </p:txBody>
      </p:sp>
      <p:sp>
        <p:nvSpPr>
          <p:cNvPr id="3" name="Text Placeholder 2">
            <a:extLst>
              <a:ext uri="{FF2B5EF4-FFF2-40B4-BE49-F238E27FC236}">
                <a16:creationId xmlns:a16="http://schemas.microsoft.com/office/drawing/2014/main" xmlns="" id="{1D893C80-52EB-4892-AC2D-1FE8A72F8598}"/>
              </a:ext>
            </a:extLst>
          </p:cNvPr>
          <p:cNvSpPr>
            <a:spLocks noGrp="1"/>
          </p:cNvSpPr>
          <p:nvPr>
            <p:ph idx="1"/>
          </p:nvPr>
        </p:nvSpPr>
        <p:spPr/>
        <p:txBody>
          <a:bodyPr>
            <a:normAutofit/>
          </a:bodyPr>
          <a:lstStyle/>
          <a:p>
            <a:r>
              <a:rPr lang="en-US" dirty="0"/>
              <a:t>1. Data Cleaning</a:t>
            </a:r>
          </a:p>
          <a:p>
            <a:r>
              <a:rPr lang="en-US" dirty="0"/>
              <a:t>2. Exploratory Data Analysis</a:t>
            </a:r>
          </a:p>
          <a:p>
            <a:r>
              <a:rPr lang="en-US" dirty="0"/>
              <a:t>3. Data Pre-processing</a:t>
            </a:r>
          </a:p>
          <a:p>
            <a:r>
              <a:rPr lang="en-US" dirty="0"/>
              <a:t>4. Model Building</a:t>
            </a:r>
          </a:p>
          <a:p>
            <a:r>
              <a:rPr lang="en-US" dirty="0"/>
              <a:t>5. Model Evaluation</a:t>
            </a:r>
          </a:p>
          <a:p>
            <a:r>
              <a:rPr lang="en-US" dirty="0"/>
              <a:t>6. Selecting the best model</a:t>
            </a:r>
          </a:p>
          <a:p>
            <a:endParaRPr lang="en-IN" dirty="0"/>
          </a:p>
          <a:p>
            <a:endParaRPr lang="en-IN" dirty="0"/>
          </a:p>
        </p:txBody>
      </p:sp>
    </p:spTree>
    <p:extLst>
      <p:ext uri="{BB962C8B-B14F-4D97-AF65-F5344CB8AC3E}">
        <p14:creationId xmlns:p14="http://schemas.microsoft.com/office/powerpoint/2010/main" val="32261205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IN" dirty="0">
                <a:effectLst/>
              </a:rPr>
              <a:t>Data </a:t>
            </a:r>
            <a:r>
              <a:rPr lang="en-IN" dirty="0" err="1">
                <a:effectLst/>
              </a:rPr>
              <a:t>Preprocessing</a:t>
            </a:r>
            <a:r>
              <a:rPr lang="en-IN" dirty="0">
                <a:effectLst/>
              </a:rPr>
              <a:t> </a:t>
            </a:r>
            <a:r>
              <a:rPr lang="en-US" dirty="0">
                <a:effectLst/>
              </a:rPr>
              <a:t/>
            </a:r>
            <a:br>
              <a:rPr lang="en-US" dirty="0">
                <a:effectLst/>
              </a:rPr>
            </a:br>
            <a:endParaRPr lang="en-US" dirty="0"/>
          </a:p>
        </p:txBody>
      </p:sp>
      <p:sp>
        <p:nvSpPr>
          <p:cNvPr id="7" name="Content Placeholder 6"/>
          <p:cNvSpPr>
            <a:spLocks noGrp="1"/>
          </p:cNvSpPr>
          <p:nvPr>
            <p:ph idx="1"/>
          </p:nvPr>
        </p:nvSpPr>
        <p:spPr/>
        <p:txBody>
          <a:bodyPr>
            <a:normAutofit fontScale="77500" lnSpcReduction="20000"/>
          </a:bodyPr>
          <a:lstStyle/>
          <a:p>
            <a:r>
              <a:rPr lang="en-IN" dirty="0"/>
              <a:t>1. Load dataset </a:t>
            </a:r>
            <a:endParaRPr lang="en-US" dirty="0"/>
          </a:p>
          <a:p>
            <a:r>
              <a:rPr lang="en-IN" dirty="0"/>
              <a:t>2. Remove null values </a:t>
            </a:r>
            <a:endParaRPr lang="en-US" dirty="0"/>
          </a:p>
          <a:p>
            <a:r>
              <a:rPr lang="en-IN" dirty="0"/>
              <a:t>3. Drop column id </a:t>
            </a:r>
            <a:endParaRPr lang="en-US" dirty="0"/>
          </a:p>
          <a:p>
            <a:r>
              <a:rPr lang="en-IN" dirty="0"/>
              <a:t>4. Convert all messages to lower case. </a:t>
            </a:r>
            <a:endParaRPr lang="en-US" dirty="0"/>
          </a:p>
          <a:p>
            <a:r>
              <a:rPr lang="en-IN" dirty="0"/>
              <a:t>5. Replace email addresses with 'email'</a:t>
            </a:r>
            <a:endParaRPr lang="en-US" dirty="0"/>
          </a:p>
          <a:p>
            <a:r>
              <a:rPr lang="en-IN" dirty="0"/>
              <a:t>6. Replace URLs with '</a:t>
            </a:r>
            <a:r>
              <a:rPr lang="en-IN" dirty="0" err="1"/>
              <a:t>webaddress</a:t>
            </a:r>
            <a:r>
              <a:rPr lang="en-IN" dirty="0"/>
              <a:t>'</a:t>
            </a:r>
            <a:endParaRPr lang="en-US" dirty="0"/>
          </a:p>
          <a:p>
            <a:r>
              <a:rPr lang="en-IN" dirty="0"/>
              <a:t>7. Replace money symbols with '</a:t>
            </a:r>
            <a:r>
              <a:rPr lang="en-IN" dirty="0" err="1"/>
              <a:t>moneysymb</a:t>
            </a:r>
            <a:r>
              <a:rPr lang="en-IN" dirty="0"/>
              <a:t>' (£ can by typed with ALT key + 156)</a:t>
            </a:r>
            <a:endParaRPr lang="en-US" dirty="0"/>
          </a:p>
          <a:p>
            <a:r>
              <a:rPr lang="en-IN" dirty="0"/>
              <a:t>8. Replace 10 digit phone numbers (formats include </a:t>
            </a:r>
            <a:r>
              <a:rPr lang="en-IN" dirty="0" err="1"/>
              <a:t>paranthesis</a:t>
            </a:r>
            <a:r>
              <a:rPr lang="en-IN" dirty="0"/>
              <a:t>, spaces, no spaces, dashes) with '</a:t>
            </a:r>
            <a:r>
              <a:rPr lang="en-IN" dirty="0" err="1"/>
              <a:t>phonenumber</a:t>
            </a:r>
            <a:r>
              <a:rPr lang="en-IN" dirty="0"/>
              <a:t>'</a:t>
            </a:r>
            <a:endParaRPr lang="en-US" dirty="0"/>
          </a:p>
          <a:p>
            <a:r>
              <a:rPr lang="en-IN" dirty="0"/>
              <a:t>9. Replace numbers with '</a:t>
            </a:r>
            <a:r>
              <a:rPr lang="en-IN" dirty="0" err="1"/>
              <a:t>numbr</a:t>
            </a:r>
            <a:r>
              <a:rPr lang="en-IN" dirty="0"/>
              <a:t>'</a:t>
            </a:r>
            <a:endParaRPr lang="en-US" dirty="0"/>
          </a:p>
          <a:p>
            <a:r>
              <a:rPr lang="en-IN" dirty="0"/>
              <a:t>10. Total length removal</a:t>
            </a:r>
            <a:endParaRPr lang="en-US" dirty="0"/>
          </a:p>
        </p:txBody>
      </p:sp>
    </p:spTree>
    <p:extLst>
      <p:ext uri="{BB962C8B-B14F-4D97-AF65-F5344CB8AC3E}">
        <p14:creationId xmlns:p14="http://schemas.microsoft.com/office/powerpoint/2010/main" val="30568710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IN" dirty="0"/>
              <a:t>Hardware and Software Requirements and Tools Used</a:t>
            </a:r>
            <a:r>
              <a:rPr lang="en-US" dirty="0"/>
              <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r>
              <a:rPr lang="en-IN" dirty="0"/>
              <a:t>Hardware technology being used.</a:t>
            </a:r>
            <a:endParaRPr lang="en-US" dirty="0"/>
          </a:p>
          <a:p>
            <a:r>
              <a:rPr lang="en-IN" dirty="0"/>
              <a:t>RAM 	: 8 GB</a:t>
            </a:r>
            <a:endParaRPr lang="en-US" dirty="0"/>
          </a:p>
          <a:p>
            <a:r>
              <a:rPr lang="en-IN" dirty="0"/>
              <a:t>CPU 	: AMD </a:t>
            </a:r>
            <a:r>
              <a:rPr lang="en-IN" dirty="0" err="1"/>
              <a:t>Ryzen</a:t>
            </a:r>
            <a:r>
              <a:rPr lang="en-IN" dirty="0"/>
              <a:t> 5 3550H with Radeon Vega Mobile </a:t>
            </a:r>
            <a:r>
              <a:rPr lang="en-IN" dirty="0" err="1"/>
              <a:t>Gfx</a:t>
            </a:r>
            <a:r>
              <a:rPr lang="en-IN" dirty="0"/>
              <a:t> 2.10 GHz</a:t>
            </a:r>
            <a:endParaRPr lang="en-US" dirty="0"/>
          </a:p>
          <a:p>
            <a:r>
              <a:rPr lang="en-IN" dirty="0"/>
              <a:t>GPU 	: AMD Radeon ™ Vega 8 Graphics and NVIDIA GeForce GTX</a:t>
            </a:r>
            <a:endParaRPr lang="en-US" dirty="0"/>
          </a:p>
          <a:p>
            <a:r>
              <a:rPr lang="en-IN" dirty="0"/>
              <a:t>1650 Ti</a:t>
            </a:r>
            <a:endParaRPr lang="en-US" dirty="0"/>
          </a:p>
          <a:p>
            <a:r>
              <a:rPr lang="en-IN" dirty="0"/>
              <a:t>Software technology being used.</a:t>
            </a:r>
            <a:endParaRPr lang="en-US" dirty="0"/>
          </a:p>
          <a:p>
            <a:r>
              <a:rPr lang="en-IN" dirty="0"/>
              <a:t>Programming language 		: Python</a:t>
            </a:r>
            <a:endParaRPr lang="en-US" dirty="0"/>
          </a:p>
          <a:p>
            <a:r>
              <a:rPr lang="en-IN" dirty="0"/>
              <a:t>Distribution 				: Anaconda Navigator</a:t>
            </a:r>
            <a:endParaRPr lang="en-US" dirty="0"/>
          </a:p>
          <a:p>
            <a:r>
              <a:rPr lang="en-IN" dirty="0"/>
              <a:t>Browser based language shell 	: </a:t>
            </a:r>
            <a:r>
              <a:rPr lang="en-IN" dirty="0" err="1"/>
              <a:t>Jupyter</a:t>
            </a:r>
            <a:r>
              <a:rPr lang="en-IN" dirty="0"/>
              <a:t> Notebook</a:t>
            </a:r>
            <a:endParaRPr lang="en-US" dirty="0"/>
          </a:p>
          <a:p>
            <a:r>
              <a:rPr lang="en-IN" dirty="0"/>
              <a:t>Libraries/Packages specifically being used.</a:t>
            </a:r>
            <a:endParaRPr lang="en-US" dirty="0"/>
          </a:p>
          <a:p>
            <a:r>
              <a:rPr lang="en-IN" dirty="0"/>
              <a:t>Pandas, </a:t>
            </a:r>
            <a:r>
              <a:rPr lang="en-IN" dirty="0" err="1"/>
              <a:t>NumPy</a:t>
            </a:r>
            <a:r>
              <a:rPr lang="en-IN" dirty="0"/>
              <a:t>, </a:t>
            </a:r>
            <a:r>
              <a:rPr lang="en-IN" dirty="0" err="1"/>
              <a:t>matplotlib</a:t>
            </a:r>
            <a:r>
              <a:rPr lang="en-IN" dirty="0"/>
              <a:t>, </a:t>
            </a:r>
            <a:r>
              <a:rPr lang="en-IN" dirty="0" err="1"/>
              <a:t>seaborn</a:t>
            </a:r>
            <a:r>
              <a:rPr lang="en-IN" dirty="0"/>
              <a:t>, </a:t>
            </a:r>
            <a:r>
              <a:rPr lang="en-IN" dirty="0" err="1"/>
              <a:t>scikit</a:t>
            </a:r>
            <a:r>
              <a:rPr lang="en-IN" dirty="0"/>
              <a:t>-learn, pandas-profiling, </a:t>
            </a:r>
            <a:r>
              <a:rPr lang="en-IN" dirty="0" err="1"/>
              <a:t>missingno</a:t>
            </a:r>
            <a:r>
              <a:rPr lang="en-IN" dirty="0"/>
              <a:t>, NLTK</a:t>
            </a:r>
            <a:endParaRPr lang="en-US" dirty="0"/>
          </a:p>
          <a:p>
            <a:endParaRPr lang="en-US" dirty="0"/>
          </a:p>
        </p:txBody>
      </p:sp>
    </p:spTree>
    <p:extLst>
      <p:ext uri="{BB962C8B-B14F-4D97-AF65-F5344CB8AC3E}">
        <p14:creationId xmlns:p14="http://schemas.microsoft.com/office/powerpoint/2010/main" val="264687415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Austin</Template>
  <TotalTime>731</TotalTime>
  <Words>1220</Words>
  <Application>Microsoft Office PowerPoint</Application>
  <PresentationFormat>Custom</PresentationFormat>
  <Paragraphs>71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Austin</vt:lpstr>
      <vt:lpstr>Malignant comments classifier project presentation</vt:lpstr>
      <vt:lpstr>Introduction</vt:lpstr>
      <vt:lpstr>Problem statement</vt:lpstr>
      <vt:lpstr>Dataset description</vt:lpstr>
      <vt:lpstr>Conceptual Background</vt:lpstr>
      <vt:lpstr>Multilabel vs Multiclass classification</vt:lpstr>
      <vt:lpstr>MODEL BUILDING STEPS</vt:lpstr>
      <vt:lpstr>Data Preprocessing  </vt:lpstr>
      <vt:lpstr>Hardware and Software Requirements and Tools Used </vt:lpstr>
      <vt:lpstr>Run and Evaluate selected models </vt:lpstr>
      <vt:lpstr>PowerPoint Presentation</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Title goes Here</dc:title>
  <dc:creator>Sweta Rai</dc:creator>
  <cp:lastModifiedBy>admin</cp:lastModifiedBy>
  <cp:revision>23</cp:revision>
  <dcterms:created xsi:type="dcterms:W3CDTF">2021-12-10T15:14:52Z</dcterms:created>
  <dcterms:modified xsi:type="dcterms:W3CDTF">2022-04-09T12:19:45Z</dcterms:modified>
</cp:coreProperties>
</file>