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9" r:id="rId3"/>
    <p:sldId id="258" r:id="rId4"/>
    <p:sldId id="261" r:id="rId5"/>
    <p:sldId id="262"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42C2EB4-291C-4CA1-A054-D9CA53653C58}" type="datetimeFigureOut">
              <a:rPr lang="en-US" smtClean="0"/>
              <a:t>1/22/2022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222819B-4722-40E0-8469-DDD97CA63028}"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2C2EB4-291C-4CA1-A054-D9CA53653C58}"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2819B-4722-40E0-8469-DDD97CA630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2C2EB4-291C-4CA1-A054-D9CA53653C58}"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2819B-4722-40E0-8469-DDD97CA630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42C2EB4-291C-4CA1-A054-D9CA53653C58}"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2819B-4722-40E0-8469-DDD97CA63028}"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2C2EB4-291C-4CA1-A054-D9CA53653C58}" type="datetimeFigureOut">
              <a:rPr lang="en-US" smtClean="0"/>
              <a:t>1/22/2022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222819B-4722-40E0-8469-DDD97CA6302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42C2EB4-291C-4CA1-A054-D9CA53653C58}"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2819B-4722-40E0-8469-DDD97CA63028}"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42C2EB4-291C-4CA1-A054-D9CA53653C58}"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22819B-4722-40E0-8469-DDD97CA63028}"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2C2EB4-291C-4CA1-A054-D9CA53653C58}"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22819B-4722-40E0-8469-DDD97CA6302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C2EB4-291C-4CA1-A054-D9CA53653C58}"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22819B-4722-40E0-8469-DDD97CA630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2C2EB4-291C-4CA1-A054-D9CA53653C58}"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2819B-4722-40E0-8469-DDD97CA63028}"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2C2EB4-291C-4CA1-A054-D9CA53653C58}" type="datetimeFigureOut">
              <a:rPr lang="en-US" smtClean="0"/>
              <a:t>1/22/2022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222819B-4722-40E0-8469-DDD97CA63028}"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42C2EB4-291C-4CA1-A054-D9CA53653C58}" type="datetimeFigureOut">
              <a:rPr lang="en-US" smtClean="0"/>
              <a:t>1/22/2022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222819B-4722-40E0-8469-DDD97CA630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N" dirty="0"/>
              <a:t>A case study from Indian e-commerce customers</a:t>
            </a:r>
            <a:endParaRPr lang="en-US" dirty="0"/>
          </a:p>
        </p:txBody>
      </p:sp>
      <p:sp>
        <p:nvSpPr>
          <p:cNvPr id="2" name="Title 1"/>
          <p:cNvSpPr>
            <a:spLocks noGrp="1"/>
          </p:cNvSpPr>
          <p:nvPr>
            <p:ph type="ctrTitle"/>
          </p:nvPr>
        </p:nvSpPr>
        <p:spPr/>
        <p:txBody>
          <a:bodyPr>
            <a:normAutofit/>
          </a:bodyPr>
          <a:lstStyle/>
          <a:p>
            <a:r>
              <a:rPr lang="en-IN" dirty="0"/>
              <a:t>E-retail factors for customer activation and retention</a:t>
            </a:r>
            <a:endParaRPr lang="en-US" dirty="0"/>
          </a:p>
        </p:txBody>
      </p:sp>
    </p:spTree>
    <p:extLst>
      <p:ext uri="{BB962C8B-B14F-4D97-AF65-F5344CB8AC3E}">
        <p14:creationId xmlns:p14="http://schemas.microsoft.com/office/powerpoint/2010/main" val="280183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p:txBody>
          <a:bodyPr/>
          <a:lstStyle/>
          <a:p>
            <a:r>
              <a:rPr lang="en-IN" dirty="0"/>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a:t>
            </a:r>
            <a:r>
              <a:rPr lang="en-IN" dirty="0" smtClean="0"/>
              <a:t>positively</a:t>
            </a:r>
          </a:p>
          <a:p>
            <a:endParaRPr lang="en-US" dirty="0"/>
          </a:p>
        </p:txBody>
      </p:sp>
    </p:spTree>
    <p:extLst>
      <p:ext uri="{BB962C8B-B14F-4D97-AF65-F5344CB8AC3E}">
        <p14:creationId xmlns:p14="http://schemas.microsoft.com/office/powerpoint/2010/main" val="252170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3" name="Content Placeholder 2"/>
          <p:cNvSpPr>
            <a:spLocks noGrp="1"/>
          </p:cNvSpPr>
          <p:nvPr>
            <p:ph sz="quarter" idx="1"/>
          </p:nvPr>
        </p:nvSpPr>
        <p:spPr/>
        <p:txBody>
          <a:bodyPr/>
          <a:lstStyle/>
          <a:p>
            <a:r>
              <a:rPr lang="en-US" dirty="0"/>
              <a:t>The data set shape is (rows: 269,  and columns: 71</a:t>
            </a:r>
            <a:r>
              <a:rPr lang="en-US" dirty="0" smtClean="0"/>
              <a:t>)</a:t>
            </a:r>
          </a:p>
          <a:p>
            <a:r>
              <a:rPr lang="en-US" dirty="0" smtClean="0"/>
              <a:t>The attributes are very big number to analyze.</a:t>
            </a:r>
          </a:p>
          <a:p>
            <a:r>
              <a:rPr lang="en-US" dirty="0" smtClean="0"/>
              <a:t>Firstly the names of the columns are too big, so transformed the names of columns.</a:t>
            </a:r>
          </a:p>
          <a:p>
            <a:r>
              <a:rPr lang="en-US" dirty="0" smtClean="0"/>
              <a:t>Secondly,</a:t>
            </a:r>
            <a:r>
              <a:rPr lang="en-US" dirty="0" smtClean="0"/>
              <a:t> visualize the data to see the data set spread.</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54387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following observation has been: </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 </a:t>
            </a:r>
            <a:r>
              <a:rPr lang="en-US" dirty="0"/>
              <a:t>Number of female customers are mole than </a:t>
            </a:r>
            <a:r>
              <a:rPr lang="en-US" dirty="0" smtClean="0"/>
              <a:t>male</a:t>
            </a:r>
          </a:p>
          <a:p>
            <a:r>
              <a:rPr lang="en-US" dirty="0" smtClean="0"/>
              <a:t> </a:t>
            </a:r>
            <a:r>
              <a:rPr lang="en-US" dirty="0"/>
              <a:t>The buyers are from age group of </a:t>
            </a:r>
            <a:r>
              <a:rPr lang="en-US" dirty="0" smtClean="0"/>
              <a:t>31-50</a:t>
            </a:r>
          </a:p>
          <a:p>
            <a:r>
              <a:rPr lang="en-US" dirty="0" smtClean="0"/>
              <a:t> </a:t>
            </a:r>
            <a:r>
              <a:rPr lang="en-US" dirty="0"/>
              <a:t>'city', 'pin' are correlated, also the data is </a:t>
            </a:r>
            <a:r>
              <a:rPr lang="en-US" dirty="0" err="1"/>
              <a:t>biassed</a:t>
            </a:r>
            <a:r>
              <a:rPr lang="en-US" dirty="0"/>
              <a:t> towards one region</a:t>
            </a:r>
            <a:r>
              <a:rPr lang="en-US" dirty="0" smtClean="0"/>
              <a:t>.</a:t>
            </a:r>
          </a:p>
          <a:p>
            <a:r>
              <a:rPr lang="en-US" dirty="0" smtClean="0"/>
              <a:t> </a:t>
            </a:r>
            <a:r>
              <a:rPr lang="en-US" dirty="0"/>
              <a:t>'device_use','</a:t>
            </a:r>
            <a:r>
              <a:rPr lang="en-US" dirty="0" err="1"/>
              <a:t>screen_size_mobile</a:t>
            </a:r>
            <a:r>
              <a:rPr lang="en-US" dirty="0"/>
              <a:t>', '</a:t>
            </a:r>
            <a:r>
              <a:rPr lang="en-US" dirty="0" err="1"/>
              <a:t>operating_sys</a:t>
            </a:r>
            <a:r>
              <a:rPr lang="en-US" dirty="0"/>
              <a:t>', '</a:t>
            </a:r>
            <a:r>
              <a:rPr lang="en-US" dirty="0" err="1"/>
              <a:t>browser_access</a:t>
            </a:r>
            <a:r>
              <a:rPr lang="en-US" dirty="0"/>
              <a:t>', '</a:t>
            </a:r>
            <a:r>
              <a:rPr lang="en-US" dirty="0" err="1"/>
              <a:t>channel_followed</a:t>
            </a:r>
            <a:r>
              <a:rPr lang="en-US" dirty="0"/>
              <a:t>', '</a:t>
            </a:r>
            <a:r>
              <a:rPr lang="en-US" dirty="0" err="1"/>
              <a:t>how_reach_onlinestore</a:t>
            </a:r>
            <a:r>
              <a:rPr lang="en-US" dirty="0"/>
              <a:t>' are correlated and </a:t>
            </a:r>
            <a:r>
              <a:rPr lang="en-US" dirty="0" err="1"/>
              <a:t>biassed</a:t>
            </a:r>
            <a:r>
              <a:rPr lang="en-US" dirty="0"/>
              <a:t> toward specific region. </a:t>
            </a:r>
            <a:endParaRPr lang="en-US" dirty="0" smtClean="0"/>
          </a:p>
          <a:p>
            <a:r>
              <a:rPr lang="en-US" dirty="0" smtClean="0"/>
              <a:t>'</a:t>
            </a:r>
            <a:r>
              <a:rPr lang="en-US" dirty="0" err="1" smtClean="0"/>
              <a:t>Ease_navigation</a:t>
            </a:r>
            <a:r>
              <a:rPr lang="en-US" dirty="0"/>
              <a:t>', 'processing speed', 'friendly Interface', 'Convenient Payment methods', 'transaction on time', 'Empathy', 'privacy of customer', 'communication channels', 'discounts', 'Enjoyment', 'flexible', '</a:t>
            </a:r>
            <a:r>
              <a:rPr lang="en-US" dirty="0" err="1"/>
              <a:t>Return_imp_purchase</a:t>
            </a:r>
            <a:r>
              <a:rPr lang="en-US" dirty="0"/>
              <a:t> decision', 'loyalty programs', 'Displaying quality', 'quality website', 'Net Benefit', 'trust', 'wide variety', 'product information', 'Monetary savings', 'online retailer', 'sense of adventure', 'social status', 'gratification shopping', 'fulfill certain roles', 'value for money' are correlated and can be reduced to one attribute.</a:t>
            </a:r>
            <a:br>
              <a:rPr lang="en-US" dirty="0"/>
            </a:br>
            <a:endParaRPr lang="en-US" dirty="0"/>
          </a:p>
        </p:txBody>
      </p:sp>
    </p:spTree>
    <p:extLst>
      <p:ext uri="{BB962C8B-B14F-4D97-AF65-F5344CB8AC3E}">
        <p14:creationId xmlns:p14="http://schemas.microsoft.com/office/powerpoint/2010/main" val="107778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sz="quarter" idx="1"/>
          </p:nvPr>
        </p:nvSpPr>
        <p:spPr/>
        <p:txBody>
          <a:bodyPr/>
          <a:lstStyle/>
          <a:p>
            <a:r>
              <a:rPr lang="en-US" dirty="0" smtClean="0"/>
              <a:t>Now using the coded data.</a:t>
            </a:r>
          </a:p>
          <a:p>
            <a:r>
              <a:rPr lang="en-US" dirty="0" smtClean="0"/>
              <a:t>Checked the data type.</a:t>
            </a:r>
          </a:p>
          <a:p>
            <a:r>
              <a:rPr lang="en-US" dirty="0" smtClean="0"/>
              <a:t>Converted Object the data type to float/int.</a:t>
            </a:r>
          </a:p>
          <a:p>
            <a:r>
              <a:rPr lang="en-US" dirty="0" smtClean="0"/>
              <a:t>Reduced to the data to column size to 40.</a:t>
            </a:r>
          </a:p>
          <a:p>
            <a:r>
              <a:rPr lang="en-US" dirty="0" smtClean="0"/>
              <a:t>Further best feature can be selected using k best technique, after splitting the data to dependent and target variable.</a:t>
            </a:r>
            <a:endParaRPr lang="en-US" dirty="0"/>
          </a:p>
        </p:txBody>
      </p:sp>
    </p:spTree>
    <p:extLst>
      <p:ext uri="{BB962C8B-B14F-4D97-AF65-F5344CB8AC3E}">
        <p14:creationId xmlns:p14="http://schemas.microsoft.com/office/powerpoint/2010/main" val="69182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Analysis:</a:t>
            </a:r>
            <a:endParaRPr lang="en-US" dirty="0"/>
          </a:p>
        </p:txBody>
      </p:sp>
      <p:sp>
        <p:nvSpPr>
          <p:cNvPr id="3" name="Content Placeholder 2"/>
          <p:cNvSpPr>
            <a:spLocks noGrp="1"/>
          </p:cNvSpPr>
          <p:nvPr>
            <p:ph sz="quarter" idx="1"/>
          </p:nvPr>
        </p:nvSpPr>
        <p:spPr/>
        <p:txBody>
          <a:bodyPr>
            <a:normAutofit/>
          </a:bodyPr>
          <a:lstStyle/>
          <a:p>
            <a:r>
              <a:rPr lang="en-US" dirty="0" smtClean="0"/>
              <a:t>Standard deviation in near to mean value except device used and city</a:t>
            </a:r>
          </a:p>
          <a:p>
            <a:r>
              <a:rPr lang="en-US" dirty="0" smtClean="0"/>
              <a:t>50% and mean value is nearly same.</a:t>
            </a:r>
          </a:p>
          <a:p>
            <a:r>
              <a:rPr lang="en-US" dirty="0" smtClean="0"/>
              <a:t>Big range of data is for age, city, </a:t>
            </a:r>
            <a:r>
              <a:rPr lang="en-US" dirty="0" err="1" smtClean="0"/>
              <a:t>etc</a:t>
            </a:r>
            <a:r>
              <a:rPr lang="en-US" dirty="0" smtClean="0"/>
              <a:t>(difference between max and min value)</a:t>
            </a:r>
          </a:p>
          <a:p>
            <a:r>
              <a:rPr lang="en-US" dirty="0" smtClean="0"/>
              <a:t>Strong correlation between </a:t>
            </a:r>
            <a:r>
              <a:rPr lang="en-US" b="1" dirty="0"/>
              <a:t>Longer page loading </a:t>
            </a:r>
            <a:r>
              <a:rPr lang="en-US" b="1" dirty="0" smtClean="0"/>
              <a:t>time and </a:t>
            </a:r>
            <a:r>
              <a:rPr lang="en-US" b="1" dirty="0"/>
              <a:t>Limited mode of </a:t>
            </a:r>
            <a:r>
              <a:rPr lang="en-US" b="1" dirty="0" smtClean="0"/>
              <a:t>payment.</a:t>
            </a:r>
          </a:p>
          <a:p>
            <a:r>
              <a:rPr lang="en-US" dirty="0" smtClean="0"/>
              <a:t>Few attribute </a:t>
            </a:r>
            <a:r>
              <a:rPr lang="en-US" dirty="0"/>
              <a:t>has </a:t>
            </a:r>
            <a:r>
              <a:rPr lang="en-US" smtClean="0"/>
              <a:t>very few outliers </a:t>
            </a:r>
            <a:r>
              <a:rPr lang="en-US" dirty="0"/>
              <a:t>and can be </a:t>
            </a:r>
            <a:r>
              <a:rPr lang="en-US" dirty="0" smtClean="0"/>
              <a:t>ignored.</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551588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502</TotalTime>
  <Words>405</Words>
  <Application>Microsoft Office PowerPoint</Application>
  <PresentationFormat>On-screen Show (4:3)</PresentationFormat>
  <Paragraphs>30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Equity</vt:lpstr>
      <vt:lpstr>E-retail factors for customer activation and retention</vt:lpstr>
      <vt:lpstr>Problem statement</vt:lpstr>
      <vt:lpstr>Data Set</vt:lpstr>
      <vt:lpstr>The following observation has been: </vt:lpstr>
      <vt:lpstr>Next step</vt:lpstr>
      <vt:lpstr>Data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cp:revision>
  <dcterms:created xsi:type="dcterms:W3CDTF">2022-01-16T09:17:11Z</dcterms:created>
  <dcterms:modified xsi:type="dcterms:W3CDTF">2022-01-22T18:51:21Z</dcterms:modified>
</cp:coreProperties>
</file>