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Roboto Slab" pitchFamily="2" charset="0"/>
      <p:regular r:id="rId10"/>
      <p:bold r:id="rId11"/>
    </p:embeddedFont>
    <p:embeddedFont>
      <p:font typeface="Muli" panose="02000503000000000000" pitchFamily="2" charset="0"/>
      <p:regular r:id="rId12"/>
      <p:bold r:id="rId13"/>
      <p:italic r:id="rId14"/>
      <p:boldItalic r:id="rId15"/>
    </p:embeddedFont>
    <p:embeddedFont>
      <p:font typeface="Muli Light" panose="02000303000000000000" pitchFamily="2" charset="0"/>
      <p:regular r:id="rId16"/>
      <p:bold r:id="rId17"/>
      <p:italic r:id="rId18"/>
      <p:boldItalic r:id="rId19"/>
    </p:embeddedFont>
    <p:embeddedFont>
      <p:font typeface="Muli Black" panose="020B0604020202020204" charset="0"/>
      <p:bold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Shape 14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8" name="Shape 14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Shape 14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3" name="Shape 14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Shape 14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1" name="Shape 14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Shape 14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0" name="Shape 15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Shape 15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0" name="Shape 15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Shape 15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0" name="Shape 15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Shape 15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Shape 15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573425" y="1746975"/>
            <a:ext cx="4545900" cy="16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9pPr>
          </a:lstStyle>
          <a:p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12" name="Shape 12"/>
            <p:cNvSpPr/>
            <p:nvPr/>
          </p:nvSpPr>
          <p:spPr>
            <a:xfrm>
              <a:off x="3440674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573433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0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0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1720337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1146891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2867228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2867228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5145436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6292327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5718882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85798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Shape 29"/>
          <p:cNvGrpSpPr/>
          <p:nvPr/>
        </p:nvGrpSpPr>
        <p:grpSpPr>
          <a:xfrm>
            <a:off x="573433" y="-4550"/>
            <a:ext cx="8570402" cy="5152509"/>
            <a:chOff x="573433" y="-4550"/>
            <a:chExt cx="8570402" cy="5152509"/>
          </a:xfrm>
        </p:grpSpPr>
        <p:sp>
          <p:nvSpPr>
            <p:cNvPr id="30" name="Shape 30"/>
            <p:cNvSpPr/>
            <p:nvPr/>
          </p:nvSpPr>
          <p:spPr>
            <a:xfrm>
              <a:off x="573433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1146891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2867228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2867228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4014120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4571990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6292327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629232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6292327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5718882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6857986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718882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Shape 45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46" name="Shape 46"/>
            <p:cNvSpPr/>
            <p:nvPr/>
          </p:nvSpPr>
          <p:spPr>
            <a:xfrm>
              <a:off x="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1720337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114689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2293783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4014120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3440674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514543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6292327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5718882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685798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685798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Shape 62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63" name="Shape 63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1720337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114689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2293783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2293783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4014120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4571990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6292327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5718882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6857986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" name="Shape 83"/>
          <p:cNvGrpSpPr/>
          <p:nvPr/>
        </p:nvGrpSpPr>
        <p:grpSpPr>
          <a:xfrm>
            <a:off x="573433" y="-4550"/>
            <a:ext cx="8570402" cy="5152509"/>
            <a:chOff x="573433" y="-4550"/>
            <a:chExt cx="8570402" cy="5152509"/>
          </a:xfrm>
        </p:grpSpPr>
        <p:sp>
          <p:nvSpPr>
            <p:cNvPr id="84" name="Shape 84"/>
            <p:cNvSpPr/>
            <p:nvPr/>
          </p:nvSpPr>
          <p:spPr>
            <a:xfrm>
              <a:off x="57343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229378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4014120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3440674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6292327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5718882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857986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" name="Shape 98"/>
          <p:cNvGrpSpPr/>
          <p:nvPr/>
        </p:nvGrpSpPr>
        <p:grpSpPr>
          <a:xfrm>
            <a:off x="573433" y="-4550"/>
            <a:ext cx="8570402" cy="5152509"/>
            <a:chOff x="573433" y="-4550"/>
            <a:chExt cx="8570402" cy="5152509"/>
          </a:xfrm>
        </p:grpSpPr>
        <p:sp>
          <p:nvSpPr>
            <p:cNvPr id="99" name="Shape 99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573433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172033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3440674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5718882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57986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Shape 565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66" name="Shape 566"/>
            <p:cNvSpPr/>
            <p:nvPr/>
          </p:nvSpPr>
          <p:spPr>
            <a:xfrm>
              <a:off x="3440674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573433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0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0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1720337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Shape 574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75" name="Shape 575"/>
            <p:cNvSpPr/>
            <p:nvPr/>
          </p:nvSpPr>
          <p:spPr>
            <a:xfrm>
              <a:off x="573433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2867228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2867228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1" name="Shape 58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82" name="Shape 582"/>
            <p:cNvSpPr/>
            <p:nvPr/>
          </p:nvSpPr>
          <p:spPr>
            <a:xfrm>
              <a:off x="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0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114689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4014120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3440674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0" name="Shape 590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91" name="Shape 591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114689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2293783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2293783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1" name="Shape 60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602" name="Shape 602"/>
            <p:cNvSpPr/>
            <p:nvPr/>
          </p:nvSpPr>
          <p:spPr>
            <a:xfrm>
              <a:off x="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0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4014120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9" name="Shape 609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610" name="Shape 610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0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172033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7" name="Shape 617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CUSTOM"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/>
          <p:nvPr/>
        </p:nvSpPr>
        <p:spPr>
          <a:xfrm>
            <a:off x="287749" y="-4550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Shape 620"/>
          <p:cNvSpPr/>
          <p:nvPr/>
        </p:nvSpPr>
        <p:spPr>
          <a:xfrm>
            <a:off x="0" y="282737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Shape 621"/>
          <p:cNvSpPr/>
          <p:nvPr/>
        </p:nvSpPr>
        <p:spPr>
          <a:xfrm>
            <a:off x="0" y="2006461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Shape 622"/>
          <p:cNvSpPr/>
          <p:nvPr/>
        </p:nvSpPr>
        <p:spPr>
          <a:xfrm>
            <a:off x="863265" y="-4550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Shape 623"/>
          <p:cNvSpPr/>
          <p:nvPr/>
        </p:nvSpPr>
        <p:spPr>
          <a:xfrm rot="10800000">
            <a:off x="7162539" y="-4550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Shape 624"/>
          <p:cNvSpPr/>
          <p:nvPr/>
        </p:nvSpPr>
        <p:spPr>
          <a:xfrm rot="10800000">
            <a:off x="8889070" y="2006461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Shape 625"/>
          <p:cNvSpPr/>
          <p:nvPr/>
        </p:nvSpPr>
        <p:spPr>
          <a:xfrm rot="10800000">
            <a:off x="8889070" y="282737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Shape 626"/>
          <p:cNvSpPr/>
          <p:nvPr/>
        </p:nvSpPr>
        <p:spPr>
          <a:xfrm rot="10800000">
            <a:off x="6019335" y="-4550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Shape 627"/>
          <p:cNvSpPr/>
          <p:nvPr/>
        </p:nvSpPr>
        <p:spPr>
          <a:xfrm>
            <a:off x="1726530" y="4879274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Shape 628"/>
          <p:cNvSpPr/>
          <p:nvPr/>
        </p:nvSpPr>
        <p:spPr>
          <a:xfrm>
            <a:off x="0" y="2868262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Shape 629"/>
          <p:cNvSpPr/>
          <p:nvPr/>
        </p:nvSpPr>
        <p:spPr>
          <a:xfrm>
            <a:off x="0" y="4591986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Shape 630"/>
          <p:cNvSpPr/>
          <p:nvPr/>
        </p:nvSpPr>
        <p:spPr>
          <a:xfrm>
            <a:off x="2869735" y="4879274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Shape 631"/>
          <p:cNvSpPr/>
          <p:nvPr/>
        </p:nvSpPr>
        <p:spPr>
          <a:xfrm rot="10800000" flipH="1">
            <a:off x="4876124" y="4879274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Shape 632"/>
          <p:cNvSpPr/>
          <p:nvPr/>
        </p:nvSpPr>
        <p:spPr>
          <a:xfrm rot="10800000" flipH="1">
            <a:off x="5451640" y="4879274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Shape 633"/>
          <p:cNvSpPr/>
          <p:nvPr/>
        </p:nvSpPr>
        <p:spPr>
          <a:xfrm rot="10800000" flipH="1">
            <a:off x="8889070" y="3442837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Shape 634"/>
          <p:cNvSpPr/>
          <p:nvPr/>
        </p:nvSpPr>
        <p:spPr>
          <a:xfrm rot="10800000" flipH="1">
            <a:off x="8889070" y="2868262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Shape 635"/>
          <p:cNvSpPr/>
          <p:nvPr/>
        </p:nvSpPr>
        <p:spPr>
          <a:xfrm rot="10800000">
            <a:off x="8601321" y="-4550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Shape 636"/>
          <p:cNvSpPr/>
          <p:nvPr/>
        </p:nvSpPr>
        <p:spPr>
          <a:xfrm rot="10800000">
            <a:off x="8889070" y="1144599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Shape 637"/>
          <p:cNvSpPr/>
          <p:nvPr/>
        </p:nvSpPr>
        <p:spPr>
          <a:xfrm rot="10800000">
            <a:off x="7450294" y="-4550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Shape 638"/>
          <p:cNvSpPr/>
          <p:nvPr/>
        </p:nvSpPr>
        <p:spPr>
          <a:xfrm>
            <a:off x="287749" y="4879274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Shape 639"/>
          <p:cNvSpPr/>
          <p:nvPr/>
        </p:nvSpPr>
        <p:spPr>
          <a:xfrm>
            <a:off x="0" y="3730124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Shape 640"/>
          <p:cNvSpPr/>
          <p:nvPr/>
        </p:nvSpPr>
        <p:spPr>
          <a:xfrm>
            <a:off x="1438775" y="4879274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Shape 641"/>
          <p:cNvSpPr/>
          <p:nvPr/>
        </p:nvSpPr>
        <p:spPr>
          <a:xfrm rot="10800000" flipH="1">
            <a:off x="6027150" y="4879274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Shape 642"/>
          <p:cNvSpPr/>
          <p:nvPr/>
        </p:nvSpPr>
        <p:spPr>
          <a:xfrm rot="10800000" flipH="1">
            <a:off x="7458110" y="4879274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Shape 643"/>
          <p:cNvSpPr/>
          <p:nvPr/>
        </p:nvSpPr>
        <p:spPr>
          <a:xfrm rot="10800000" flipH="1">
            <a:off x="8889070" y="4017412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Shape 644"/>
          <p:cNvSpPr/>
          <p:nvPr/>
        </p:nvSpPr>
        <p:spPr>
          <a:xfrm>
            <a:off x="0" y="-4550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Shape 645"/>
          <p:cNvSpPr/>
          <p:nvPr/>
        </p:nvSpPr>
        <p:spPr>
          <a:xfrm>
            <a:off x="0" y="1719174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Shape 646"/>
          <p:cNvSpPr/>
          <p:nvPr/>
        </p:nvSpPr>
        <p:spPr>
          <a:xfrm>
            <a:off x="1726530" y="-4550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Shape 647"/>
          <p:cNvSpPr/>
          <p:nvPr/>
        </p:nvSpPr>
        <p:spPr>
          <a:xfrm>
            <a:off x="4012940" y="-4550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Shape 648"/>
          <p:cNvSpPr/>
          <p:nvPr/>
        </p:nvSpPr>
        <p:spPr>
          <a:xfrm rot="10800000">
            <a:off x="8889070" y="2293749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Shape 649"/>
          <p:cNvSpPr/>
          <p:nvPr/>
        </p:nvSpPr>
        <p:spPr>
          <a:xfrm rot="10800000">
            <a:off x="8889070" y="570025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Shape 650"/>
          <p:cNvSpPr/>
          <p:nvPr/>
        </p:nvSpPr>
        <p:spPr>
          <a:xfrm rot="10800000">
            <a:off x="8313559" y="-4550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Shape 651"/>
          <p:cNvSpPr/>
          <p:nvPr/>
        </p:nvSpPr>
        <p:spPr>
          <a:xfrm rot="10800000">
            <a:off x="6874784" y="-4550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Shape 652"/>
          <p:cNvSpPr/>
          <p:nvPr/>
        </p:nvSpPr>
        <p:spPr>
          <a:xfrm rot="10800000">
            <a:off x="5159977" y="-4550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Shape 653"/>
          <p:cNvSpPr/>
          <p:nvPr/>
        </p:nvSpPr>
        <p:spPr>
          <a:xfrm>
            <a:off x="0" y="2580975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Shape 654"/>
          <p:cNvSpPr/>
          <p:nvPr/>
        </p:nvSpPr>
        <p:spPr>
          <a:xfrm>
            <a:off x="0" y="4304699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Shape 655"/>
          <p:cNvSpPr/>
          <p:nvPr/>
        </p:nvSpPr>
        <p:spPr>
          <a:xfrm>
            <a:off x="575510" y="4879274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Shape 656"/>
          <p:cNvSpPr/>
          <p:nvPr/>
        </p:nvSpPr>
        <p:spPr>
          <a:xfrm>
            <a:off x="2014285" y="4879274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Shape 657"/>
          <p:cNvSpPr/>
          <p:nvPr/>
        </p:nvSpPr>
        <p:spPr>
          <a:xfrm>
            <a:off x="3729092" y="4879274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Shape 658"/>
          <p:cNvSpPr/>
          <p:nvPr/>
        </p:nvSpPr>
        <p:spPr>
          <a:xfrm rot="10800000" flipH="1">
            <a:off x="4588375" y="4879274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Shape 659"/>
          <p:cNvSpPr/>
          <p:nvPr/>
        </p:nvSpPr>
        <p:spPr>
          <a:xfrm rot="10800000" flipH="1">
            <a:off x="6314905" y="4879274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Shape 660"/>
          <p:cNvSpPr/>
          <p:nvPr/>
        </p:nvSpPr>
        <p:spPr>
          <a:xfrm rot="10800000" flipH="1">
            <a:off x="8889070" y="4304699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Shape 661"/>
          <p:cNvSpPr/>
          <p:nvPr/>
        </p:nvSpPr>
        <p:spPr>
          <a:xfrm rot="10800000" flipH="1">
            <a:off x="8601315" y="4879274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Shape 662"/>
          <p:cNvSpPr/>
          <p:nvPr/>
        </p:nvSpPr>
        <p:spPr>
          <a:xfrm>
            <a:off x="3729092" y="-4550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Shape 663"/>
          <p:cNvSpPr/>
          <p:nvPr/>
        </p:nvSpPr>
        <p:spPr>
          <a:xfrm>
            <a:off x="0" y="2293749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Shape 664"/>
          <p:cNvSpPr/>
          <p:nvPr/>
        </p:nvSpPr>
        <p:spPr>
          <a:xfrm>
            <a:off x="575510" y="-4550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Shape 665"/>
          <p:cNvSpPr/>
          <p:nvPr/>
        </p:nvSpPr>
        <p:spPr>
          <a:xfrm>
            <a:off x="1151020" y="-4550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Shape 666"/>
          <p:cNvSpPr/>
          <p:nvPr/>
        </p:nvSpPr>
        <p:spPr>
          <a:xfrm>
            <a:off x="2581980" y="-4550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Shape 667"/>
          <p:cNvSpPr/>
          <p:nvPr/>
        </p:nvSpPr>
        <p:spPr>
          <a:xfrm>
            <a:off x="3157490" y="-4550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Shape 668"/>
          <p:cNvSpPr/>
          <p:nvPr/>
        </p:nvSpPr>
        <p:spPr>
          <a:xfrm rot="10800000">
            <a:off x="8889070" y="-4550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Shape 669"/>
          <p:cNvSpPr/>
          <p:nvPr/>
        </p:nvSpPr>
        <p:spPr>
          <a:xfrm rot="10800000">
            <a:off x="7738049" y="-4550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Shape 670"/>
          <p:cNvSpPr/>
          <p:nvPr/>
        </p:nvSpPr>
        <p:spPr>
          <a:xfrm rot="10800000">
            <a:off x="6594845" y="-4550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Shape 671"/>
          <p:cNvSpPr/>
          <p:nvPr/>
        </p:nvSpPr>
        <p:spPr>
          <a:xfrm rot="10800000">
            <a:off x="4588375" y="-4550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Shape 672"/>
          <p:cNvSpPr/>
          <p:nvPr/>
        </p:nvSpPr>
        <p:spPr>
          <a:xfrm>
            <a:off x="0" y="4879274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Shape 673"/>
          <p:cNvSpPr/>
          <p:nvPr/>
        </p:nvSpPr>
        <p:spPr>
          <a:xfrm>
            <a:off x="1151020" y="4879274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Shape 674"/>
          <p:cNvSpPr/>
          <p:nvPr/>
        </p:nvSpPr>
        <p:spPr>
          <a:xfrm>
            <a:off x="2294225" y="4879274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Shape 675"/>
          <p:cNvSpPr/>
          <p:nvPr/>
        </p:nvSpPr>
        <p:spPr>
          <a:xfrm>
            <a:off x="4300695" y="4879274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Shape 676"/>
          <p:cNvSpPr/>
          <p:nvPr/>
        </p:nvSpPr>
        <p:spPr>
          <a:xfrm rot="10800000" flipH="1">
            <a:off x="8317467" y="4879274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Shape 677"/>
          <p:cNvSpPr/>
          <p:nvPr/>
        </p:nvSpPr>
        <p:spPr>
          <a:xfrm rot="10800000" flipH="1">
            <a:off x="5163885" y="4879274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Shape 678"/>
          <p:cNvSpPr/>
          <p:nvPr/>
        </p:nvSpPr>
        <p:spPr>
          <a:xfrm rot="10800000" flipH="1">
            <a:off x="5739395" y="4879274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Shape 679"/>
          <p:cNvSpPr/>
          <p:nvPr/>
        </p:nvSpPr>
        <p:spPr>
          <a:xfrm rot="10800000" flipH="1">
            <a:off x="7170355" y="4879274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Shape 680"/>
          <p:cNvSpPr/>
          <p:nvPr/>
        </p:nvSpPr>
        <p:spPr>
          <a:xfrm rot="10800000" flipH="1">
            <a:off x="7745865" y="4879274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Shape 681"/>
          <p:cNvSpPr/>
          <p:nvPr/>
        </p:nvSpPr>
        <p:spPr>
          <a:xfrm rot="10800000" flipH="1">
            <a:off x="8889070" y="4591986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Shape 682"/>
          <p:cNvSpPr/>
          <p:nvPr/>
        </p:nvSpPr>
        <p:spPr>
          <a:xfrm rot="10800000" flipH="1">
            <a:off x="8889070" y="2580975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Shape 683"/>
          <p:cNvSpPr/>
          <p:nvPr/>
        </p:nvSpPr>
        <p:spPr>
          <a:xfrm>
            <a:off x="0" y="857312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Shape 684"/>
          <p:cNvSpPr/>
          <p:nvPr/>
        </p:nvSpPr>
        <p:spPr>
          <a:xfrm>
            <a:off x="0" y="1431887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Shape 685"/>
          <p:cNvSpPr/>
          <p:nvPr/>
        </p:nvSpPr>
        <p:spPr>
          <a:xfrm>
            <a:off x="2014285" y="-4550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Shape 686"/>
          <p:cNvSpPr/>
          <p:nvPr/>
        </p:nvSpPr>
        <p:spPr>
          <a:xfrm>
            <a:off x="4300695" y="-4550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Shape 687"/>
          <p:cNvSpPr/>
          <p:nvPr/>
        </p:nvSpPr>
        <p:spPr>
          <a:xfrm rot="10800000">
            <a:off x="8889070" y="1431887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Shape 688"/>
          <p:cNvSpPr/>
          <p:nvPr/>
        </p:nvSpPr>
        <p:spPr>
          <a:xfrm rot="10800000">
            <a:off x="8889070" y="857312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Shape 689"/>
          <p:cNvSpPr/>
          <p:nvPr/>
        </p:nvSpPr>
        <p:spPr>
          <a:xfrm rot="10800000">
            <a:off x="6307090" y="-4550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Shape 690"/>
          <p:cNvSpPr/>
          <p:nvPr/>
        </p:nvSpPr>
        <p:spPr>
          <a:xfrm rot="10800000">
            <a:off x="5447732" y="-4550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Shape 691"/>
          <p:cNvSpPr/>
          <p:nvPr/>
        </p:nvSpPr>
        <p:spPr>
          <a:xfrm>
            <a:off x="0" y="3442837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Shape 692"/>
          <p:cNvSpPr/>
          <p:nvPr/>
        </p:nvSpPr>
        <p:spPr>
          <a:xfrm>
            <a:off x="0" y="4017412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Shape 693"/>
          <p:cNvSpPr/>
          <p:nvPr/>
        </p:nvSpPr>
        <p:spPr>
          <a:xfrm>
            <a:off x="2581980" y="4879274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Shape 694"/>
          <p:cNvSpPr/>
          <p:nvPr/>
        </p:nvSpPr>
        <p:spPr>
          <a:xfrm>
            <a:off x="3441337" y="4879274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Shape 695"/>
          <p:cNvSpPr/>
          <p:nvPr/>
        </p:nvSpPr>
        <p:spPr>
          <a:xfrm rot="10800000" flipH="1">
            <a:off x="6602660" y="4879274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Shape 696"/>
          <p:cNvSpPr/>
          <p:nvPr/>
        </p:nvSpPr>
        <p:spPr>
          <a:xfrm rot="10800000" flipH="1">
            <a:off x="8889070" y="4879274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Shape 697"/>
          <p:cNvSpPr/>
          <p:nvPr/>
        </p:nvSpPr>
        <p:spPr>
          <a:xfrm rot="10800000" flipH="1">
            <a:off x="8889070" y="3155550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Shape 698"/>
          <p:cNvSpPr/>
          <p:nvPr/>
        </p:nvSpPr>
        <p:spPr>
          <a:xfrm>
            <a:off x="0" y="570025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Shape 699"/>
          <p:cNvSpPr/>
          <p:nvPr/>
        </p:nvSpPr>
        <p:spPr>
          <a:xfrm>
            <a:off x="3441337" y="-4550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Shape 700"/>
          <p:cNvSpPr/>
          <p:nvPr/>
        </p:nvSpPr>
        <p:spPr>
          <a:xfrm>
            <a:off x="2294225" y="-4550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Shape 701"/>
          <p:cNvSpPr/>
          <p:nvPr/>
        </p:nvSpPr>
        <p:spPr>
          <a:xfrm rot="10800000">
            <a:off x="4876130" y="-4550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Shape 702"/>
          <p:cNvSpPr/>
          <p:nvPr/>
        </p:nvSpPr>
        <p:spPr>
          <a:xfrm rot="10800000">
            <a:off x="8889070" y="1719174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Shape 703"/>
          <p:cNvSpPr/>
          <p:nvPr/>
        </p:nvSpPr>
        <p:spPr>
          <a:xfrm rot="10800000">
            <a:off x="8025804" y="-4550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Shape 704"/>
          <p:cNvSpPr/>
          <p:nvPr/>
        </p:nvSpPr>
        <p:spPr>
          <a:xfrm rot="10800000">
            <a:off x="5731580" y="-4550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Shape 705"/>
          <p:cNvSpPr/>
          <p:nvPr/>
        </p:nvSpPr>
        <p:spPr>
          <a:xfrm>
            <a:off x="4012940" y="4879274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Shape 706"/>
          <p:cNvSpPr/>
          <p:nvPr/>
        </p:nvSpPr>
        <p:spPr>
          <a:xfrm>
            <a:off x="0" y="3155550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Shape 707"/>
          <p:cNvSpPr/>
          <p:nvPr/>
        </p:nvSpPr>
        <p:spPr>
          <a:xfrm>
            <a:off x="863265" y="4879274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Shape 708"/>
          <p:cNvSpPr/>
          <p:nvPr/>
        </p:nvSpPr>
        <p:spPr>
          <a:xfrm>
            <a:off x="3157490" y="4879274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Shape 709"/>
          <p:cNvSpPr/>
          <p:nvPr/>
        </p:nvSpPr>
        <p:spPr>
          <a:xfrm rot="10800000" flipH="1">
            <a:off x="8029712" y="4879274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Shape 710"/>
          <p:cNvSpPr/>
          <p:nvPr/>
        </p:nvSpPr>
        <p:spPr>
          <a:xfrm rot="10800000" flipH="1">
            <a:off x="8889070" y="3730124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Shape 711"/>
          <p:cNvSpPr/>
          <p:nvPr/>
        </p:nvSpPr>
        <p:spPr>
          <a:xfrm rot="10800000" flipH="1">
            <a:off x="6882600" y="4879274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Shape 712"/>
          <p:cNvSpPr txBox="1">
            <a:spLocks noGrp="1"/>
          </p:cNvSpPr>
          <p:nvPr>
            <p:ph type="sldNum" idx="12"/>
          </p:nvPr>
        </p:nvSpPr>
        <p:spPr>
          <a:xfrm>
            <a:off x="287750" y="4304700"/>
            <a:ext cx="8601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3" name="Shape 713"/>
          <p:cNvSpPr/>
          <p:nvPr/>
        </p:nvSpPr>
        <p:spPr>
          <a:xfrm>
            <a:off x="0" y="1144599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Shape 714"/>
          <p:cNvSpPr/>
          <p:nvPr/>
        </p:nvSpPr>
        <p:spPr>
          <a:xfrm>
            <a:off x="1438775" y="-4550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Shape 715"/>
          <p:cNvSpPr/>
          <p:nvPr/>
        </p:nvSpPr>
        <p:spPr>
          <a:xfrm>
            <a:off x="2869735" y="-4550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 mosaic">
  <p:cSld name="BLANK_2"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18" name="Shape 718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19" name="Shape 719"/>
            <p:cNvSpPr/>
            <p:nvPr/>
          </p:nvSpPr>
          <p:spPr>
            <a:xfrm>
              <a:off x="3440674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573433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573433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0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0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1720337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1720337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1146891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1146891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2867228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2867228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>
              <a:off x="2293783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Shape 731"/>
            <p:cNvSpPr/>
            <p:nvPr/>
          </p:nvSpPr>
          <p:spPr>
            <a:xfrm>
              <a:off x="4014120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3440674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514543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5145436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4571990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x="6292327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5718882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685798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4" name="Shape 744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45" name="Shape 745"/>
            <p:cNvSpPr/>
            <p:nvPr/>
          </p:nvSpPr>
          <p:spPr>
            <a:xfrm>
              <a:off x="573433" y="1140477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573433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172033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1146891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1146891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2867228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Shape 752"/>
            <p:cNvSpPr/>
            <p:nvPr/>
          </p:nvSpPr>
          <p:spPr>
            <a:xfrm>
              <a:off x="2867228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Shape 753"/>
            <p:cNvSpPr/>
            <p:nvPr/>
          </p:nvSpPr>
          <p:spPr>
            <a:xfrm>
              <a:off x="2867228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2293783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4014120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401412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4014120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4571990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4571990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6292327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629232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6292327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Shape 763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5718882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6857986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5718882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" name="Shape 769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70" name="Shape 770"/>
            <p:cNvSpPr/>
            <p:nvPr/>
          </p:nvSpPr>
          <p:spPr>
            <a:xfrm>
              <a:off x="573433" y="171299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Shape 771"/>
            <p:cNvSpPr/>
            <p:nvPr/>
          </p:nvSpPr>
          <p:spPr>
            <a:xfrm>
              <a:off x="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Shape 772"/>
            <p:cNvSpPr/>
            <p:nvPr/>
          </p:nvSpPr>
          <p:spPr>
            <a:xfrm>
              <a:off x="0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1720337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1146891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114689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2867228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2867228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2293783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x="4014120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Shape 780"/>
            <p:cNvSpPr/>
            <p:nvPr/>
          </p:nvSpPr>
          <p:spPr>
            <a:xfrm>
              <a:off x="3440674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Shape 781"/>
            <p:cNvSpPr/>
            <p:nvPr/>
          </p:nvSpPr>
          <p:spPr>
            <a:xfrm>
              <a:off x="3440674" y="2858018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514543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Shape 783"/>
            <p:cNvSpPr/>
            <p:nvPr/>
          </p:nvSpPr>
          <p:spPr>
            <a:xfrm>
              <a:off x="514543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4571990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6292327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5718882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685798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685798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Shape 791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Shape 792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Shape 793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Shape 794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95" name="Shape 795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573433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Shape 798"/>
            <p:cNvSpPr/>
            <p:nvPr/>
          </p:nvSpPr>
          <p:spPr>
            <a:xfrm>
              <a:off x="1720337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Shape 799"/>
            <p:cNvSpPr/>
            <p:nvPr/>
          </p:nvSpPr>
          <p:spPr>
            <a:xfrm>
              <a:off x="1720337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114689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2867228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Shape 802"/>
            <p:cNvSpPr/>
            <p:nvPr/>
          </p:nvSpPr>
          <p:spPr>
            <a:xfrm>
              <a:off x="2293783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2293783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4014120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3440674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Shape 806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x="5145436" y="171299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4571990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6292327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Shape 812"/>
            <p:cNvSpPr/>
            <p:nvPr/>
          </p:nvSpPr>
          <p:spPr>
            <a:xfrm>
              <a:off x="5718882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Shape 813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6857986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Shape 818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Shape 819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0" name="Shape 820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821" name="Shape 821"/>
            <p:cNvSpPr/>
            <p:nvPr/>
          </p:nvSpPr>
          <p:spPr>
            <a:xfrm>
              <a:off x="57343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Shape 822"/>
            <p:cNvSpPr/>
            <p:nvPr/>
          </p:nvSpPr>
          <p:spPr>
            <a:xfrm>
              <a:off x="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Shape 823"/>
            <p:cNvSpPr/>
            <p:nvPr/>
          </p:nvSpPr>
          <p:spPr>
            <a:xfrm>
              <a:off x="0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Shape 824"/>
            <p:cNvSpPr/>
            <p:nvPr/>
          </p:nvSpPr>
          <p:spPr>
            <a:xfrm>
              <a:off x="1720337" y="1140477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1146891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229378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2293783" y="228550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4014120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401412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3440674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3440674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5145436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4571990" y="228550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>
              <a:off x="6292327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Shape 836"/>
            <p:cNvSpPr/>
            <p:nvPr/>
          </p:nvSpPr>
          <p:spPr>
            <a:xfrm>
              <a:off x="5718882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Shape 837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6857986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Shape 839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Shape 840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Shape 841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Shape 842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Shape 843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4" name="Shape 844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845" name="Shape 845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Shape 846"/>
            <p:cNvSpPr/>
            <p:nvPr/>
          </p:nvSpPr>
          <p:spPr>
            <a:xfrm>
              <a:off x="573433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Shape 847"/>
            <p:cNvSpPr/>
            <p:nvPr/>
          </p:nvSpPr>
          <p:spPr>
            <a:xfrm>
              <a:off x="573433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Shape 848"/>
            <p:cNvSpPr/>
            <p:nvPr/>
          </p:nvSpPr>
          <p:spPr>
            <a:xfrm>
              <a:off x="0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Shape 849"/>
            <p:cNvSpPr/>
            <p:nvPr/>
          </p:nvSpPr>
          <p:spPr>
            <a:xfrm>
              <a:off x="1720337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Shape 850"/>
            <p:cNvSpPr/>
            <p:nvPr/>
          </p:nvSpPr>
          <p:spPr>
            <a:xfrm>
              <a:off x="172033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Shape 851"/>
            <p:cNvSpPr/>
            <p:nvPr/>
          </p:nvSpPr>
          <p:spPr>
            <a:xfrm>
              <a:off x="1146891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Shape 852"/>
            <p:cNvSpPr/>
            <p:nvPr/>
          </p:nvSpPr>
          <p:spPr>
            <a:xfrm>
              <a:off x="2867228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Shape 853"/>
            <p:cNvSpPr/>
            <p:nvPr/>
          </p:nvSpPr>
          <p:spPr>
            <a:xfrm>
              <a:off x="2293783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Shape 854"/>
            <p:cNvSpPr/>
            <p:nvPr/>
          </p:nvSpPr>
          <p:spPr>
            <a:xfrm>
              <a:off x="2293783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Shape 855"/>
            <p:cNvSpPr/>
            <p:nvPr/>
          </p:nvSpPr>
          <p:spPr>
            <a:xfrm>
              <a:off x="4014120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Shape 856"/>
            <p:cNvSpPr/>
            <p:nvPr/>
          </p:nvSpPr>
          <p:spPr>
            <a:xfrm>
              <a:off x="3440674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Shape 857"/>
            <p:cNvSpPr/>
            <p:nvPr/>
          </p:nvSpPr>
          <p:spPr>
            <a:xfrm>
              <a:off x="3440674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Shape 858"/>
            <p:cNvSpPr/>
            <p:nvPr/>
          </p:nvSpPr>
          <p:spPr>
            <a:xfrm>
              <a:off x="5145436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Shape 859"/>
            <p:cNvSpPr/>
            <p:nvPr/>
          </p:nvSpPr>
          <p:spPr>
            <a:xfrm>
              <a:off x="45719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Shape 861"/>
            <p:cNvSpPr/>
            <p:nvPr/>
          </p:nvSpPr>
          <p:spPr>
            <a:xfrm>
              <a:off x="5718882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Shape 862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Shape 863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Shape 864"/>
            <p:cNvSpPr/>
            <p:nvPr/>
          </p:nvSpPr>
          <p:spPr>
            <a:xfrm>
              <a:off x="6857986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Shape 865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Shape 866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Shape 867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 mosaic small">
  <p:cSld name="BLANK_1"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Shape 869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70" name="Shape 870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871" name="Shape 871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872" name="Shape 872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Shape 873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Shape 874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Shape 875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Shape 876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Shape 877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Shape 878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Shape 879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Shape 880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Shape 881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Shape 882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Shape 883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Shape 884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Shape 885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Shape 886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Shape 887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Shape 888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Shape 889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Shape 890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Shape 891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Shape 892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Shape 893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Shape 894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Shape 895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Shape 896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7" name="Shape 897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898" name="Shape 898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Shape 899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Shape 900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Shape 901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Shape 902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Shape 903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Shape 904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Shape 905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Shape 906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Shape 907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Shape 908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Shape 909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Shape 910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Shape 911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Shape 912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Shape 913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Shape 914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Shape 915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Shape 916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Shape 917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Shape 918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Shape 919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Shape 920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Shape 921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Shape 922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3" name="Shape 923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924" name="Shape 924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Shape 925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Shape 926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Shape 927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Shape 928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Shape 929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Shape 930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Shape 931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Shape 932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Shape 933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Shape 934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Shape 935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Shape 936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Shape 937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Shape 938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Shape 939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Shape 940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Shape 941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Shape 942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Shape 943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Shape 944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Shape 945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Shape 946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Shape 947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Shape 948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9" name="Shape 949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950" name="Shape 950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Shape 951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Shape 952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Shape 953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Shape 954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Shape 955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Shape 956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Shape 957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Shape 958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Shape 959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Shape 960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Shape 961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Shape 962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Shape 963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Shape 964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Shape 965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Shape 966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Shape 967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Shape 968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Shape 969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Shape 970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Shape 971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Shape 972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Shape 973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Shape 974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75" name="Shape 975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976" name="Shape 976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977" name="Shape 977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Shape 978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Shape 979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Shape 980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Shape 981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Shape 982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Shape 983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Shape 984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Shape 985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Shape 986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Shape 987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Shape 988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Shape 989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Shape 990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Shape 991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Shape 992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Shape 993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Shape 994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Shape 995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Shape 996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Shape 997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Shape 998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Shape 999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Shape 1000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1" name="Shape 1001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002" name="Shape 1002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Shape 1003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Shape 1004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Shape 1005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Shape 1006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Shape 1007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Shape 1008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Shape 1009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Shape 1010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Shape 1011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Shape 1012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Shape 1013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Shape 1014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Shape 1015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Shape 1016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Shape 1017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Shape 1018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Shape 1019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Shape 1020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Shape 1021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Shape 1022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Shape 1023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Shape 1024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Shape 1025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26" name="Shape 1026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027" name="Shape 1027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Shape 1028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Shape 1029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Shape 1030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Shape 1031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Shape 1032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Shape 1033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Shape 1034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Shape 1035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Shape 1036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Shape 1037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Shape 1038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Shape 1039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Shape 1040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Shape 1041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Shape 1042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Shape 1043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Shape 1044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Shape 1045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Shape 1046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Shape 1047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Shape 1048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Shape 1049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Shape 1050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1" name="Shape 1051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052" name="Shape 1052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Shape 1053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Shape 1054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Shape 1055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Shape 1056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Shape 1057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Shape 1058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Shape 1059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Shape 1060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Shape 1061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Shape 1062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Shape 1063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Shape 1064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Shape 1065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Shape 1066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Shape 1067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Shape 1068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Shape 1069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Shape 1070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Shape 1071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Shape 1072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Shape 1073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Shape 1074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Shape 1075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76" name="Shape 1076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077" name="Shape 1077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078" name="Shape 1078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Shape 1079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Shape 1080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Shape 1081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Shape 1082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Shape 1083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Shape 1084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Shape 1085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Shape 1086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Shape 1087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Shape 1088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Shape 1089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Shape 1090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Shape 1091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Shape 1092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Shape 1093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Shape 1094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Shape 1095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Shape 1096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Shape 1097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Shape 1098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Shape 1099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Shape 1100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Shape 1101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2" name="Shape 1102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103" name="Shape 1103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Shape 1104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Shape 1105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Shape 1106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Shape 1107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Shape 1108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Shape 1109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Shape 1110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Shape 1111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Shape 1112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Shape 1113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Shape 1114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Shape 1115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Shape 1116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Shape 1117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Shape 1118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Shape 1119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Shape 1120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Shape 1121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Shape 1122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Shape 1123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Shape 1124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Shape 1125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Shape 1126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7" name="Shape 1127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128" name="Shape 1128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Shape 1129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Shape 1130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Shape 1131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Shape 1132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Shape 1133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Shape 1134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Shape 1135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Shape 1136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Shape 1137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Shape 1138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Shape 1139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Shape 1140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Shape 1141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Shape 1142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Shape 1143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Shape 1144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Shape 1145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Shape 1146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Shape 1147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Shape 1148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Shape 1149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Shape 1150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Shape 1151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52" name="Shape 1152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153" name="Shape 1153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Shape 1154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Shape 1155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Shape 1156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Shape 1157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Shape 1158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Shape 1159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Shape 1160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Shape 1161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Shape 1162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Shape 1163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Shape 1164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Shape 1165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Shape 1166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Shape 1167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Shape 1168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Shape 1169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Shape 1170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Shape 1171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Shape 1172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Shape 1173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Shape 1174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Shape 1175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Shape 1176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77" name="Shape 1177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178" name="Shape 1178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179" name="Shape 1179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Shape 1180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Shape 1181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Shape 1182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Shape 1183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Shape 1184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Shape 1185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Shape 1186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Shape 1187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Shape 1188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Shape 1189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Shape 1190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Shape 1191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Shape 1192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Shape 1193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Shape 1194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Shape 1195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Shape 1196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Shape 1197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Shape 1198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Shape 1199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Shape 1200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Shape 1201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Shape 1202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Shape 1203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4" name="Shape 120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205" name="Shape 1205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Shape 1206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Shape 1207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Shape 1208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Shape 1209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Shape 1210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Shape 1211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Shape 1212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Shape 1213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Shape 1214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Shape 1215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Shape 1216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Shape 1217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Shape 1218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Shape 1219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Shape 1220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Shape 1221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Shape 1222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Shape 1223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Shape 1224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Shape 1225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Shape 1226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Shape 1227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Shape 1228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Shape 1229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0" name="Shape 1230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231" name="Shape 1231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Shape 1232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Shape 1233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Shape 1234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Shape 1235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Shape 1236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Shape 1237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Shape 1238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Shape 1239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Shape 1240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Shape 1241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Shape 1242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Shape 1243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Shape 1244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Shape 1245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Shape 1246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Shape 1247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Shape 1248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Shape 1249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Shape 1250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Shape 1251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Shape 1252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Shape 1253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Shape 1254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Shape 1255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6" name="Shape 1256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257" name="Shape 1257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Shape 1258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Shape 1259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Shape 1260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Shape 1261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Shape 1262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Shape 1263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Shape 1264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Shape 1265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Shape 1266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Shape 1267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Shape 1268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Shape 1269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Shape 1270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Shape 1271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Shape 1272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Shape 1273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Shape 1274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Shape 1275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Shape 1276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Shape 1277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Shape 1278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Shape 1279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Shape 1280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Shape 1281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82" name="Shape 1282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283" name="Shape 1283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284" name="Shape 1284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Shape 1285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Shape 1286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Shape 1287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Shape 1288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Shape 1289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Shape 1290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Shape 1291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Shape 1292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Shape 1293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Shape 1294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Shape 1295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Shape 1296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Shape 1297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Shape 1298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Shape 1299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Shape 1300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Shape 1301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Shape 1302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Shape 1303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Shape 1304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Shape 1305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Shape 1306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7" name="Shape 1307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308" name="Shape 1308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Shape 1309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Shape 1310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Shape 1311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Shape 1312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Shape 1313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Shape 1314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Shape 1315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Shape 1316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Shape 1317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Shape 1318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Shape 1319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Shape 1320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Shape 1321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Shape 1322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Shape 1323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Shape 1324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Shape 1325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Shape 1326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Shape 1327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Shape 1328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Shape 1329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Shape 1330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1" name="Shape 1331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332" name="Shape 1332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Shape 1333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Shape 1334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Shape 1335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Shape 1336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Shape 1337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Shape 1338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Shape 1339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Shape 1340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Shape 1341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Shape 1342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Shape 1343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Shape 1344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Shape 1345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Shape 1346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Shape 1347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Shape 1348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Shape 1349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Shape 1350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Shape 1351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Shape 1352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Shape 1353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Shape 1354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5" name="Shape 1355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356" name="Shape 1356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Shape 1357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Shape 1358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Shape 1359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Shape 1360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Shape 1361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Shape 1362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Shape 1363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Shape 1364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Shape 1365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Shape 1366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Shape 1367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Shape 1368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Shape 1369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Shape 1370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Shape 1371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Shape 1372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Shape 1373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Shape 1374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Shape 1375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Shape 1376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Shape 1377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Shape 1378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9" name="Shape 1379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380" name="Shape 1380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381" name="Shape 1381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Shape 1382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Shape 1383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Shape 1384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Shape 1385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Shape 1386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Shape 1387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Shape 1388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Shape 1389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Shape 1390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Shape 1391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Shape 1392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Shape 1393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Shape 1394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Shape 1395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Shape 1396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Shape 1397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Shape 1398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Shape 1399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Shape 1400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Shape 1401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Shape 1402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Shape 1403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4" name="Shape 140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405" name="Shape 1405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Shape 1406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Shape 1407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Shape 1408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Shape 1409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Shape 1410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Shape 1411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Shape 1412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Shape 1413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Shape 1414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Shape 1415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Shape 1416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Shape 1417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Shape 1418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Shape 1419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Shape 1420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Shape 1421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Shape 1422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Shape 1423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Shape 1424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Shape 1425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Shape 1426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Shape 1427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Shape 1428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429" name="Shape 1429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Shape 1430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Shape 1431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Shape 1432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Shape 1433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Shape 1434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Shape 1435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Shape 1436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Shape 1437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Shape 1438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Shape 1439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Shape 1440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Shape 1441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Shape 1442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Shape 1443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Shape 1444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Shape 1445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Shape 1446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Shape 1447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Shape 1448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Shape 1449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Shape 1450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Shape 1451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2" name="Shape 1452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453" name="Shape 1453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Shape 1454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Shape 1455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Shape 1456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Shape 1457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Shape 1458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Shape 1459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Shape 1460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Shape 1461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Shape 1462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Shape 1463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Shape 1464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Shape 1465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Shape 1466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Shape 1467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Shape 1468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Shape 1469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Shape 1470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Shape 1471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Shape 1472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Shape 1473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Shape 1474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Shape 1475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Shape 112"/>
          <p:cNvGrpSpPr/>
          <p:nvPr/>
        </p:nvGrpSpPr>
        <p:grpSpPr>
          <a:xfrm>
            <a:off x="4571990" y="1140477"/>
            <a:ext cx="4571845" cy="4007481"/>
            <a:chOff x="4571990" y="1140477"/>
            <a:chExt cx="4571845" cy="4007481"/>
          </a:xfrm>
        </p:grpSpPr>
        <p:sp>
          <p:nvSpPr>
            <p:cNvPr id="113" name="Shape 113"/>
            <p:cNvSpPr/>
            <p:nvPr/>
          </p:nvSpPr>
          <p:spPr>
            <a:xfrm>
              <a:off x="514543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5145436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4571990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6292327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5718882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685798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" name="Shape 124"/>
          <p:cNvGrpSpPr/>
          <p:nvPr/>
        </p:nvGrpSpPr>
        <p:grpSpPr>
          <a:xfrm>
            <a:off x="4571990" y="-4550"/>
            <a:ext cx="4571845" cy="4579995"/>
            <a:chOff x="4571990" y="-4550"/>
            <a:chExt cx="4571845" cy="4579995"/>
          </a:xfrm>
        </p:grpSpPr>
        <p:sp>
          <p:nvSpPr>
            <p:cNvPr id="125" name="Shape 125"/>
            <p:cNvSpPr/>
            <p:nvPr/>
          </p:nvSpPr>
          <p:spPr>
            <a:xfrm>
              <a:off x="4571990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4571990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6292327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629232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6292327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5718882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6857986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5718882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" name="Shape 136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137" name="Shape 137"/>
            <p:cNvSpPr/>
            <p:nvPr/>
          </p:nvSpPr>
          <p:spPr>
            <a:xfrm>
              <a:off x="514543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514543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4571990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6292327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5718882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685798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685798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" name="Shape 149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150" name="Shape 150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5145436" y="171299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4571990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6292327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5718882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6857986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Shape 165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166" name="Shape 166"/>
            <p:cNvSpPr/>
            <p:nvPr/>
          </p:nvSpPr>
          <p:spPr>
            <a:xfrm>
              <a:off x="5145436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4571990" y="228550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6292327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5718882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6857986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" name="Shape 178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179" name="Shape 179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5145436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45719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5718882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6857986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" name="Shape 190"/>
          <p:cNvSpPr txBox="1">
            <a:spLocks noGrp="1"/>
          </p:cNvSpPr>
          <p:nvPr>
            <p:ph type="ctrTitle"/>
          </p:nvPr>
        </p:nvSpPr>
        <p:spPr>
          <a:xfrm>
            <a:off x="543900" y="2489091"/>
            <a:ext cx="3438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subTitle" idx="1"/>
          </p:nvPr>
        </p:nvSpPr>
        <p:spPr>
          <a:xfrm>
            <a:off x="543900" y="3593393"/>
            <a:ext cx="3438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Shape 19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194" name="Shape 194"/>
            <p:cNvSpPr/>
            <p:nvPr/>
          </p:nvSpPr>
          <p:spPr>
            <a:xfrm>
              <a:off x="3440674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573433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73433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0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0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1720337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1146891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2867228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2867228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5145436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" name="Shape 208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209" name="Shape 209"/>
            <p:cNvSpPr/>
            <p:nvPr/>
          </p:nvSpPr>
          <p:spPr>
            <a:xfrm>
              <a:off x="573433" y="1140477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573433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1146891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2867228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2867228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4014120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4571990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6292327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6292327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" name="Shape 222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223" name="Shape 223"/>
            <p:cNvSpPr/>
            <p:nvPr/>
          </p:nvSpPr>
          <p:spPr>
            <a:xfrm>
              <a:off x="573433" y="171299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0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1720337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114689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2293783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4014120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3440674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514543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5718882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685798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" name="Shape 238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239" name="Shape 239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573433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1720337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114689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2293783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2293783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4014120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4571990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6857986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" name="Shape 256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257" name="Shape 257"/>
            <p:cNvSpPr/>
            <p:nvPr/>
          </p:nvSpPr>
          <p:spPr>
            <a:xfrm>
              <a:off x="57343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0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229378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4014120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3440674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5718882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" name="Shape 270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271" name="Shape 271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573433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573433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0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172033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3440674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" name="Shape 283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4013594" y="-4550"/>
            <a:ext cx="1143300" cy="114330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Shape 285"/>
          <p:cNvSpPr txBox="1"/>
          <p:nvPr/>
        </p:nvSpPr>
        <p:spPr>
          <a:xfrm>
            <a:off x="3593400" y="-60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sz="9600"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1758025" y="1702750"/>
            <a:ext cx="5628000" cy="17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□"/>
              <a:defRPr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 i="1"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 i="1"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 i="1"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 i="1"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 i="1"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 i="1"/>
            </a:lvl8pPr>
            <a:lvl9pPr marL="4114800" lvl="8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 i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Shape 288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289" name="Shape 289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3" name="Shape 293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294" name="Shape 294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" name="Shape 296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297" name="Shape 297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" name="Shape 302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303" name="Shape 303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0" name="Shape 310"/>
          <p:cNvGrpSpPr/>
          <p:nvPr/>
        </p:nvGrpSpPr>
        <p:grpSpPr>
          <a:xfrm>
            <a:off x="7431431" y="-4550"/>
            <a:ext cx="1712404" cy="4579995"/>
            <a:chOff x="7431431" y="-4550"/>
            <a:chExt cx="1712404" cy="4579995"/>
          </a:xfrm>
        </p:grpSpPr>
        <p:sp>
          <p:nvSpPr>
            <p:cNvPr id="311" name="Shape 311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Shape 316"/>
          <p:cNvGrpSpPr/>
          <p:nvPr/>
        </p:nvGrpSpPr>
        <p:grpSpPr>
          <a:xfrm>
            <a:off x="7431431" y="567964"/>
            <a:ext cx="1712404" cy="4579995"/>
            <a:chOff x="7431431" y="567964"/>
            <a:chExt cx="1712404" cy="4579995"/>
          </a:xfrm>
        </p:grpSpPr>
        <p:sp>
          <p:nvSpPr>
            <p:cNvPr id="317" name="Shape 317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Shape 321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323" name="Shape 323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half">
  <p:cSld name="TITLE_AND_BODY_1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Shape 325"/>
          <p:cNvGrpSpPr/>
          <p:nvPr/>
        </p:nvGrpSpPr>
        <p:grpSpPr>
          <a:xfrm>
            <a:off x="4571990" y="1140477"/>
            <a:ext cx="4571845" cy="4007481"/>
            <a:chOff x="4571990" y="1140477"/>
            <a:chExt cx="4571845" cy="4007481"/>
          </a:xfrm>
        </p:grpSpPr>
        <p:sp>
          <p:nvSpPr>
            <p:cNvPr id="326" name="Shape 326"/>
            <p:cNvSpPr/>
            <p:nvPr/>
          </p:nvSpPr>
          <p:spPr>
            <a:xfrm>
              <a:off x="514543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5145436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4571990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6292327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5718882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685798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" name="Shape 337"/>
          <p:cNvGrpSpPr/>
          <p:nvPr/>
        </p:nvGrpSpPr>
        <p:grpSpPr>
          <a:xfrm>
            <a:off x="4571990" y="-4550"/>
            <a:ext cx="4571845" cy="4579995"/>
            <a:chOff x="4571990" y="-4550"/>
            <a:chExt cx="4571845" cy="4579995"/>
          </a:xfrm>
        </p:grpSpPr>
        <p:sp>
          <p:nvSpPr>
            <p:cNvPr id="338" name="Shape 338"/>
            <p:cNvSpPr/>
            <p:nvPr/>
          </p:nvSpPr>
          <p:spPr>
            <a:xfrm>
              <a:off x="4571990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4571990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6292327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629232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6292327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5718882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6857986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5718882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9" name="Shape 349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350" name="Shape 350"/>
            <p:cNvSpPr/>
            <p:nvPr/>
          </p:nvSpPr>
          <p:spPr>
            <a:xfrm>
              <a:off x="514543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514543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4571990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6292327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5718882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685798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685798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Shape 362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363" name="Shape 363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5145436" y="171299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4571990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6292327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5718882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6857986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8" name="Shape 378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379" name="Shape 379"/>
            <p:cNvSpPr/>
            <p:nvPr/>
          </p:nvSpPr>
          <p:spPr>
            <a:xfrm>
              <a:off x="5145436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4571990" y="228550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6292327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5718882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6857986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1" name="Shape 391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392" name="Shape 392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5145436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45719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5718882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6857986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3" name="Shape 403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3541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4" name="Shape 404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35412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405" name="Shape 405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7" name="Shape 407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408" name="Shape 408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" name="Shape 412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413" name="Shape 413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" name="Shape 415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416" name="Shape 416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" name="Shape 421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422" name="Shape 422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Shape 429"/>
          <p:cNvGrpSpPr/>
          <p:nvPr/>
        </p:nvGrpSpPr>
        <p:grpSpPr>
          <a:xfrm>
            <a:off x="7431431" y="-4550"/>
            <a:ext cx="1712404" cy="4579995"/>
            <a:chOff x="7431431" y="-4550"/>
            <a:chExt cx="1712404" cy="4579995"/>
          </a:xfrm>
        </p:grpSpPr>
        <p:sp>
          <p:nvSpPr>
            <p:cNvPr id="430" name="Shape 430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Shape 435"/>
          <p:cNvGrpSpPr/>
          <p:nvPr/>
        </p:nvGrpSpPr>
        <p:grpSpPr>
          <a:xfrm>
            <a:off x="7431431" y="567964"/>
            <a:ext cx="1712404" cy="4579995"/>
            <a:chOff x="7431431" y="567964"/>
            <a:chExt cx="1712404" cy="4579995"/>
          </a:xfrm>
        </p:grpSpPr>
        <p:sp>
          <p:nvSpPr>
            <p:cNvPr id="436" name="Shape 436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0" name="Shape 440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457200" y="1559025"/>
            <a:ext cx="31104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442" name="Shape 442"/>
          <p:cNvSpPr txBox="1">
            <a:spLocks noGrp="1"/>
          </p:cNvSpPr>
          <p:nvPr>
            <p:ph type="body" idx="2"/>
          </p:nvPr>
        </p:nvSpPr>
        <p:spPr>
          <a:xfrm>
            <a:off x="3755024" y="1559025"/>
            <a:ext cx="31104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443" name="Shape 443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" name="Shape 445"/>
          <p:cNvGrpSpPr/>
          <p:nvPr/>
        </p:nvGrpSpPr>
        <p:grpSpPr>
          <a:xfrm>
            <a:off x="7997090" y="1712991"/>
            <a:ext cx="1146746" cy="2862454"/>
            <a:chOff x="7997090" y="1712991"/>
            <a:chExt cx="1146746" cy="2862454"/>
          </a:xfrm>
        </p:grpSpPr>
        <p:sp>
          <p:nvSpPr>
            <p:cNvPr id="446" name="Shape 446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Shape 449"/>
          <p:cNvGrpSpPr/>
          <p:nvPr/>
        </p:nvGrpSpPr>
        <p:grpSpPr>
          <a:xfrm>
            <a:off x="7997090" y="-4550"/>
            <a:ext cx="1146746" cy="2862454"/>
            <a:chOff x="7997090" y="-4550"/>
            <a:chExt cx="1146746" cy="2862454"/>
          </a:xfrm>
        </p:grpSpPr>
        <p:sp>
          <p:nvSpPr>
            <p:cNvPr id="450" name="Shape 450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3" name="Shape 453"/>
          <p:cNvGrpSpPr/>
          <p:nvPr/>
        </p:nvGrpSpPr>
        <p:grpSpPr>
          <a:xfrm>
            <a:off x="7997090" y="567964"/>
            <a:ext cx="1146746" cy="4579995"/>
            <a:chOff x="7997090" y="567964"/>
            <a:chExt cx="1146746" cy="4579995"/>
          </a:xfrm>
        </p:grpSpPr>
        <p:sp>
          <p:nvSpPr>
            <p:cNvPr id="454" name="Shape 454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Shape 458"/>
          <p:cNvGrpSpPr/>
          <p:nvPr/>
        </p:nvGrpSpPr>
        <p:grpSpPr>
          <a:xfrm>
            <a:off x="7997090" y="-4550"/>
            <a:ext cx="1146746" cy="4579995"/>
            <a:chOff x="7997090" y="-4550"/>
            <a:chExt cx="1146746" cy="4579995"/>
          </a:xfrm>
        </p:grpSpPr>
        <p:sp>
          <p:nvSpPr>
            <p:cNvPr id="459" name="Shape 459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Shape 463"/>
          <p:cNvGrpSpPr/>
          <p:nvPr/>
        </p:nvGrpSpPr>
        <p:grpSpPr>
          <a:xfrm>
            <a:off x="7997090" y="2285504"/>
            <a:ext cx="1146746" cy="2862454"/>
            <a:chOff x="7997090" y="2285504"/>
            <a:chExt cx="1146746" cy="2862454"/>
          </a:xfrm>
        </p:grpSpPr>
        <p:sp>
          <p:nvSpPr>
            <p:cNvPr id="464" name="Shape 464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7" name="Shape 467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457200" y="1559025"/>
            <a:ext cx="22476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469" name="Shape 469"/>
          <p:cNvSpPr txBox="1">
            <a:spLocks noGrp="1"/>
          </p:cNvSpPr>
          <p:nvPr>
            <p:ph type="body" idx="2"/>
          </p:nvPr>
        </p:nvSpPr>
        <p:spPr>
          <a:xfrm>
            <a:off x="2819925" y="1559025"/>
            <a:ext cx="22476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470" name="Shape 470"/>
          <p:cNvSpPr txBox="1">
            <a:spLocks noGrp="1"/>
          </p:cNvSpPr>
          <p:nvPr>
            <p:ph type="body" idx="3"/>
          </p:nvPr>
        </p:nvSpPr>
        <p:spPr>
          <a:xfrm>
            <a:off x="5182650" y="1559025"/>
            <a:ext cx="22476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471" name="Shape 471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2" name="Shape 472"/>
          <p:cNvSpPr/>
          <p:nvPr/>
        </p:nvSpPr>
        <p:spPr>
          <a:xfrm>
            <a:off x="8570535" y="1712991"/>
            <a:ext cx="573300" cy="57240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4" name="Shape 474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475" name="Shape 475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Shape 479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480" name="Shape 480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2" name="Shape 482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483" name="Shape 483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Shape 488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489" name="Shape 489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6" name="Shape 496"/>
          <p:cNvGrpSpPr/>
          <p:nvPr/>
        </p:nvGrpSpPr>
        <p:grpSpPr>
          <a:xfrm>
            <a:off x="7431431" y="-4550"/>
            <a:ext cx="1712404" cy="4579995"/>
            <a:chOff x="7431431" y="-4550"/>
            <a:chExt cx="1712404" cy="4579995"/>
          </a:xfrm>
        </p:grpSpPr>
        <p:sp>
          <p:nvSpPr>
            <p:cNvPr id="497" name="Shape 497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2" name="Shape 502"/>
          <p:cNvGrpSpPr/>
          <p:nvPr/>
        </p:nvGrpSpPr>
        <p:grpSpPr>
          <a:xfrm>
            <a:off x="7431431" y="567964"/>
            <a:ext cx="1712404" cy="4579995"/>
            <a:chOff x="7431431" y="567964"/>
            <a:chExt cx="1712404" cy="4579995"/>
          </a:xfrm>
        </p:grpSpPr>
        <p:sp>
          <p:nvSpPr>
            <p:cNvPr id="503" name="Shape 503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7" name="Shape 507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08" name="Shape 508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0" name="Shape 510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11" name="Shape 511"/>
            <p:cNvSpPr/>
            <p:nvPr/>
          </p:nvSpPr>
          <p:spPr>
            <a:xfrm>
              <a:off x="3440674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573433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0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0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1720337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9" name="Shape 519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20" name="Shape 520"/>
            <p:cNvSpPr/>
            <p:nvPr/>
          </p:nvSpPr>
          <p:spPr>
            <a:xfrm>
              <a:off x="573433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2867228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2867228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6" name="Shape 526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27" name="Shape 527"/>
            <p:cNvSpPr/>
            <p:nvPr/>
          </p:nvSpPr>
          <p:spPr>
            <a:xfrm>
              <a:off x="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0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114689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4014120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3440674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Shape 535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36" name="Shape 536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114689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2293783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2293783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6" name="Shape 546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47" name="Shape 547"/>
            <p:cNvSpPr/>
            <p:nvPr/>
          </p:nvSpPr>
          <p:spPr>
            <a:xfrm>
              <a:off x="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0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4014120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4" name="Shape 554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55" name="Shape 555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0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172033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2" name="Shape 562"/>
          <p:cNvSpPr txBox="1">
            <a:spLocks noGrp="1"/>
          </p:cNvSpPr>
          <p:nvPr>
            <p:ph type="body" idx="1"/>
          </p:nvPr>
        </p:nvSpPr>
        <p:spPr>
          <a:xfrm>
            <a:off x="573425" y="4036375"/>
            <a:ext cx="79971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563" name="Shape 563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▪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□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1pPr>
            <a:lvl2pPr lvl="1" algn="ctr">
              <a:spcBef>
                <a:spcPts val="0"/>
              </a:spcBef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2pPr>
            <a:lvl3pPr lvl="2" algn="ctr">
              <a:spcBef>
                <a:spcPts val="0"/>
              </a:spcBef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3pPr>
            <a:lvl4pPr lvl="3" algn="ctr">
              <a:spcBef>
                <a:spcPts val="0"/>
              </a:spcBef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4pPr>
            <a:lvl5pPr lvl="4" algn="ctr">
              <a:spcBef>
                <a:spcPts val="0"/>
              </a:spcBef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5pPr>
            <a:lvl6pPr lvl="5" algn="ctr">
              <a:spcBef>
                <a:spcPts val="0"/>
              </a:spcBef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6pPr>
            <a:lvl7pPr lvl="6" algn="ctr">
              <a:spcBef>
                <a:spcPts val="0"/>
              </a:spcBef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7pPr>
            <a:lvl8pPr lvl="7" algn="ctr">
              <a:spcBef>
                <a:spcPts val="0"/>
              </a:spcBef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8pPr>
            <a:lvl9pPr lvl="8" algn="ctr">
              <a:spcBef>
                <a:spcPts val="0"/>
              </a:spcBef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Shape 1480"/>
          <p:cNvSpPr txBox="1">
            <a:spLocks noGrp="1"/>
          </p:cNvSpPr>
          <p:nvPr>
            <p:ph type="ctrTitle"/>
          </p:nvPr>
        </p:nvSpPr>
        <p:spPr>
          <a:xfrm>
            <a:off x="56200" y="1465500"/>
            <a:ext cx="6112200" cy="221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Algorithm to Determine </a:t>
            </a:r>
            <a:endParaRPr sz="30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whether a given Number is an Armstrong Number</a:t>
            </a:r>
            <a:endParaRPr sz="30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DAA - Assignment 2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Shape 1485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Armstrong Numbers</a:t>
            </a:r>
            <a:endParaRPr/>
          </a:p>
        </p:txBody>
      </p:sp>
      <p:sp>
        <p:nvSpPr>
          <p:cNvPr id="1486" name="Shape 1486"/>
          <p:cNvSpPr txBox="1">
            <a:spLocks noGrp="1"/>
          </p:cNvSpPr>
          <p:nvPr>
            <p:ph type="body" idx="1"/>
          </p:nvPr>
        </p:nvSpPr>
        <p:spPr>
          <a:xfrm>
            <a:off x="457200" y="1559025"/>
            <a:ext cx="6266700" cy="21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/>
              <a:t>The Armstrong number is deﬁned as an n-digit number that is equal to the sum of the nth powers of its digits.</a:t>
            </a:r>
            <a:endParaRPr sz="1800"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/>
              <a:t>For instance, </a:t>
            </a:r>
            <a:endParaRPr sz="1800" b="1">
              <a:solidFill>
                <a:srgbClr val="266D78"/>
              </a:solidFill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266D78"/>
                </a:solidFill>
              </a:rPr>
              <a:t>The breakdown of the number 163</a:t>
            </a:r>
            <a:r>
              <a:rPr lang="en" sz="1800" b="1"/>
              <a:t>4 would be as follows, </a:t>
            </a:r>
            <a:endParaRPr sz="1800" b="1"/>
          </a:p>
          <a:p>
            <a:pPr marL="914400" lvl="0" indent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266D78"/>
              </a:solidFill>
            </a:endParaRPr>
          </a:p>
        </p:txBody>
      </p:sp>
      <p:sp>
        <p:nvSpPr>
          <p:cNvPr id="1487" name="Shape 1487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1488" name="Shape 14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1525" y="3298425"/>
            <a:ext cx="4278050" cy="45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Shape 1493"/>
          <p:cNvSpPr txBox="1">
            <a:spLocks noGrp="1"/>
          </p:cNvSpPr>
          <p:nvPr>
            <p:ph type="ctrTitle"/>
          </p:nvPr>
        </p:nvSpPr>
        <p:spPr>
          <a:xfrm>
            <a:off x="543900" y="2489091"/>
            <a:ext cx="3438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50B883"/>
                </a:solidFill>
              </a:rPr>
              <a:t>1.</a:t>
            </a:r>
            <a:endParaRPr sz="7200" b="1">
              <a:solidFill>
                <a:srgbClr val="50B883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To check whether a given number is an</a:t>
            </a:r>
            <a:r>
              <a:rPr lang="en" sz="2400"/>
              <a:t> </a:t>
            </a:r>
            <a:endParaRPr sz="24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7868B"/>
                </a:solidFill>
              </a:rPr>
              <a:t>Armstrong Number</a:t>
            </a:r>
            <a:endParaRPr sz="2400">
              <a:solidFill>
                <a:srgbClr val="27868B"/>
              </a:solidFill>
            </a:endParaRPr>
          </a:p>
        </p:txBody>
      </p:sp>
      <p:sp>
        <p:nvSpPr>
          <p:cNvPr id="1494" name="Shape 1494"/>
          <p:cNvSpPr/>
          <p:nvPr/>
        </p:nvSpPr>
        <p:spPr>
          <a:xfrm>
            <a:off x="4971000" y="320850"/>
            <a:ext cx="3812100" cy="4501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5" name="Shape 1495"/>
          <p:cNvSpPr txBox="1">
            <a:spLocks noGrp="1"/>
          </p:cNvSpPr>
          <p:nvPr>
            <p:ph type="body" idx="4294967295"/>
          </p:nvPr>
        </p:nvSpPr>
        <p:spPr>
          <a:xfrm>
            <a:off x="5167350" y="938850"/>
            <a:ext cx="3510600" cy="32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← 0</a:t>
            </a:r>
            <a:b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 i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← 0</a:t>
            </a:r>
            <a:b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 i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temp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← number</a:t>
            </a:r>
            <a:b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 </a:t>
            </a:r>
            <a:r>
              <a:rPr lang="en" sz="1100" i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temp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≥ 0 ) </a:t>
            </a:r>
            <a:r>
              <a:rPr lang="en" sz="1100" b="1" i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</a:t>
            </a:r>
            <a:br>
              <a:rPr lang="en" sz="1100" i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100" i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temp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← </a:t>
            </a:r>
            <a:r>
              <a:rPr lang="en" sz="1100" i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temp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/10</a:t>
            </a:r>
            <a:b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100" i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← </a:t>
            </a:r>
            <a:r>
              <a:rPr lang="en" sz="1100" i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+ 1</a:t>
            </a:r>
            <a:b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end while</a:t>
            </a:r>
            <a:b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 </a:t>
            </a:r>
            <a:r>
              <a:rPr lang="en" sz="1100" i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≥ 0 ) </a:t>
            </a: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</a:t>
            </a:r>
            <a:b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100" i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← </a:t>
            </a:r>
            <a:r>
              <a:rPr lang="en" sz="1100" i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100" b="1" u="sng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power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(number%10, size)</a:t>
            </a:r>
            <a:b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100" i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← </a:t>
            </a:r>
            <a:r>
              <a:rPr lang="en" sz="1100" i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/10</a:t>
            </a:r>
            <a:b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end while</a:t>
            </a:r>
            <a:b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100" i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100" i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b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i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b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b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i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br>
              <a:rPr lang="en" sz="1100" i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end if</a:t>
            </a:r>
            <a:endParaRPr sz="1100"/>
          </a:p>
        </p:txBody>
      </p:sp>
      <p:sp>
        <p:nvSpPr>
          <p:cNvPr id="1496" name="Shape 1496"/>
          <p:cNvSpPr/>
          <p:nvPr/>
        </p:nvSpPr>
        <p:spPr>
          <a:xfrm>
            <a:off x="5095125" y="467425"/>
            <a:ext cx="3564000" cy="4208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7" name="Shape 1497"/>
          <p:cNvSpPr txBox="1">
            <a:spLocks noGrp="1"/>
          </p:cNvSpPr>
          <p:nvPr>
            <p:ph type="sldNum" idx="4294967295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Shape 1502"/>
          <p:cNvSpPr txBox="1">
            <a:spLocks noGrp="1"/>
          </p:cNvSpPr>
          <p:nvPr>
            <p:ph type="ctrTitle"/>
          </p:nvPr>
        </p:nvSpPr>
        <p:spPr>
          <a:xfrm>
            <a:off x="543900" y="2489091"/>
            <a:ext cx="3438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50B883"/>
                </a:solidFill>
              </a:rPr>
              <a:t>2.</a:t>
            </a:r>
            <a:endParaRPr sz="7200" b="1">
              <a:solidFill>
                <a:srgbClr val="50B883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To calculate the value of </a:t>
            </a:r>
            <a:endParaRPr sz="24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868B"/>
              </a:solidFill>
            </a:endParaRPr>
          </a:p>
        </p:txBody>
      </p:sp>
      <p:sp>
        <p:nvSpPr>
          <p:cNvPr id="1503" name="Shape 1503"/>
          <p:cNvSpPr/>
          <p:nvPr/>
        </p:nvSpPr>
        <p:spPr>
          <a:xfrm>
            <a:off x="4971000" y="320850"/>
            <a:ext cx="3812100" cy="4501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4" name="Shape 1504"/>
          <p:cNvSpPr/>
          <p:nvPr/>
        </p:nvSpPr>
        <p:spPr>
          <a:xfrm>
            <a:off x="5095125" y="467425"/>
            <a:ext cx="3564000" cy="4208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5" name="Shape 1505"/>
          <p:cNvSpPr txBox="1">
            <a:spLocks noGrp="1"/>
          </p:cNvSpPr>
          <p:nvPr>
            <p:ph type="body" idx="4294967295"/>
          </p:nvPr>
        </p:nvSpPr>
        <p:spPr>
          <a:xfrm>
            <a:off x="5121825" y="844200"/>
            <a:ext cx="3510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Input: 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a, b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answer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← 1</a:t>
            </a:r>
            <a:b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 </a:t>
            </a:r>
            <a:r>
              <a:rPr lang="en" sz="1800" i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≥ 0 ) </a:t>
            </a: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</a:t>
            </a:r>
            <a:b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 </a:t>
            </a:r>
            <a:r>
              <a:rPr lang="en" sz="1800" i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&amp; 1 ) </a:t>
            </a: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b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 sz="1800" i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answer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← </a:t>
            </a:r>
            <a:r>
              <a:rPr lang="en" sz="1800" i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answer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800" i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b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end if</a:t>
            </a:r>
            <a:br>
              <a:rPr lang="en" sz="18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00" i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←</a:t>
            </a:r>
            <a:r>
              <a:rPr lang="en" sz="1800" i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∗ </a:t>
            </a:r>
            <a:r>
              <a:rPr lang="en" sz="1800" i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br>
              <a:rPr lang="en" sz="1800" i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00" i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← </a:t>
            </a:r>
            <a:r>
              <a:rPr lang="en" sz="1800" i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/2</a:t>
            </a:r>
            <a:b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end while</a:t>
            </a:r>
            <a:endParaRPr sz="18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i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06" name="Shape 1506"/>
          <p:cNvSpPr txBox="1">
            <a:spLocks noGrp="1"/>
          </p:cNvSpPr>
          <p:nvPr>
            <p:ph type="sldNum" idx="4294967295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507" name="Shape 15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6113" y="2489100"/>
            <a:ext cx="491860" cy="5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868B"/>
        </a:solidFill>
        <a:effectLst/>
      </p:bgPr>
    </p:bg>
    <p:spTree>
      <p:nvGrpSpPr>
        <p:cNvPr id="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Shape 1512"/>
          <p:cNvSpPr txBox="1">
            <a:spLocks noGrp="1"/>
          </p:cNvSpPr>
          <p:nvPr>
            <p:ph type="ctrTitle" idx="4294967295"/>
          </p:nvPr>
        </p:nvSpPr>
        <p:spPr>
          <a:xfrm>
            <a:off x="1164350" y="1888150"/>
            <a:ext cx="5193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Time</a:t>
            </a:r>
            <a:endParaRPr sz="60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Complexity</a:t>
            </a:r>
            <a:endParaRPr sz="6000"/>
          </a:p>
        </p:txBody>
      </p:sp>
      <p:sp>
        <p:nvSpPr>
          <p:cNvPr id="1513" name="Shape 1513"/>
          <p:cNvSpPr txBox="1">
            <a:spLocks noGrp="1"/>
          </p:cNvSpPr>
          <p:nvPr>
            <p:ph type="subTitle" idx="4294967295"/>
          </p:nvPr>
        </p:nvSpPr>
        <p:spPr>
          <a:xfrm>
            <a:off x="1164350" y="3030551"/>
            <a:ext cx="4001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FFFFFF"/>
                </a:solidFill>
              </a:rPr>
              <a:t> θ(nlog(n))</a:t>
            </a:r>
            <a:endParaRPr sz="3600">
              <a:solidFill>
                <a:srgbClr val="FFFFFF"/>
              </a:solidFill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>
              <a:solidFill>
                <a:srgbClr val="FFFFFF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3600">
              <a:solidFill>
                <a:srgbClr val="FFFFFF"/>
              </a:solidFill>
            </a:endParaRPr>
          </a:p>
        </p:txBody>
      </p:sp>
      <p:sp>
        <p:nvSpPr>
          <p:cNvPr id="1514" name="Shape 1514"/>
          <p:cNvSpPr/>
          <p:nvPr/>
        </p:nvSpPr>
        <p:spPr>
          <a:xfrm>
            <a:off x="7025850" y="3487561"/>
            <a:ext cx="306704" cy="29285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5" name="Shape 1515"/>
          <p:cNvGrpSpPr/>
          <p:nvPr/>
        </p:nvGrpSpPr>
        <p:grpSpPr>
          <a:xfrm>
            <a:off x="6645325" y="1842948"/>
            <a:ext cx="1313988" cy="1314314"/>
            <a:chOff x="6654650" y="3665275"/>
            <a:chExt cx="409100" cy="409125"/>
          </a:xfrm>
        </p:grpSpPr>
        <p:sp>
          <p:nvSpPr>
            <p:cNvPr id="1516" name="Shape 1516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Shape 151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8" name="Shape 1518"/>
          <p:cNvGrpSpPr/>
          <p:nvPr/>
        </p:nvGrpSpPr>
        <p:grpSpPr>
          <a:xfrm rot="1057023">
            <a:off x="5378766" y="2876210"/>
            <a:ext cx="868134" cy="868199"/>
            <a:chOff x="570875" y="4322250"/>
            <a:chExt cx="443300" cy="443325"/>
          </a:xfrm>
        </p:grpSpPr>
        <p:sp>
          <p:nvSpPr>
            <p:cNvPr id="1519" name="Shape 15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Shape 152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Shape 152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Shape 152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3" name="Shape 1523"/>
          <p:cNvSpPr/>
          <p:nvPr/>
        </p:nvSpPr>
        <p:spPr>
          <a:xfrm rot="2466788">
            <a:off x="5648678" y="1932895"/>
            <a:ext cx="426131" cy="40688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4" name="Shape 1524"/>
          <p:cNvSpPr/>
          <p:nvPr/>
        </p:nvSpPr>
        <p:spPr>
          <a:xfrm rot="-1609468">
            <a:off x="6099461" y="2353755"/>
            <a:ext cx="306650" cy="29279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5" name="Shape 1525"/>
          <p:cNvSpPr/>
          <p:nvPr/>
        </p:nvSpPr>
        <p:spPr>
          <a:xfrm rot="2926179">
            <a:off x="7958852" y="2585725"/>
            <a:ext cx="229657" cy="219284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6" name="Shape 1526"/>
          <p:cNvSpPr/>
          <p:nvPr/>
        </p:nvSpPr>
        <p:spPr>
          <a:xfrm rot="-1609376">
            <a:off x="7003170" y="1116717"/>
            <a:ext cx="206905" cy="197560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7" name="Shape 1527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Shape 1532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533" name="Shape 1533"/>
          <p:cNvPicPr preferRelativeResize="0"/>
          <p:nvPr/>
        </p:nvPicPr>
        <p:blipFill rotWithShape="1">
          <a:blip r:embed="rId3">
            <a:alphaModFix/>
          </a:blip>
          <a:srcRect l="-140" r="139"/>
          <a:stretch/>
        </p:blipFill>
        <p:spPr>
          <a:xfrm>
            <a:off x="1176438" y="194863"/>
            <a:ext cx="6791125" cy="475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Shape 1538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539" name="Shape 1539"/>
          <p:cNvSpPr txBox="1">
            <a:spLocks noGrp="1"/>
          </p:cNvSpPr>
          <p:nvPr>
            <p:ph type="ctrTitle" idx="4294967295"/>
          </p:nvPr>
        </p:nvSpPr>
        <p:spPr>
          <a:xfrm>
            <a:off x="1141750" y="1198272"/>
            <a:ext cx="4024200" cy="76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1540" name="Shape 1540"/>
          <p:cNvSpPr txBox="1">
            <a:spLocks noGrp="1"/>
          </p:cNvSpPr>
          <p:nvPr>
            <p:ph type="subTitle" idx="4294967295"/>
          </p:nvPr>
        </p:nvSpPr>
        <p:spPr>
          <a:xfrm>
            <a:off x="1141750" y="1936650"/>
            <a:ext cx="6736500" cy="20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Himank Goel (IIT2016061)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Siddhant Gautam (IIT2016069)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Ankit Shrey (IIT2016050)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Akshat (IIT22016094)</a:t>
            </a:r>
            <a:endParaRPr sz="1800"/>
          </a:p>
        </p:txBody>
      </p:sp>
      <p:grpSp>
        <p:nvGrpSpPr>
          <p:cNvPr id="1541" name="Shape 1541"/>
          <p:cNvGrpSpPr/>
          <p:nvPr/>
        </p:nvGrpSpPr>
        <p:grpSpPr>
          <a:xfrm>
            <a:off x="5292257" y="1331149"/>
            <a:ext cx="2350291" cy="2172779"/>
            <a:chOff x="5975075" y="2327500"/>
            <a:chExt cx="420100" cy="388350"/>
          </a:xfrm>
        </p:grpSpPr>
        <p:sp>
          <p:nvSpPr>
            <p:cNvPr id="1542" name="Shape 154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543" name="Shape 154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Ny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</Words>
  <Application>Microsoft Office PowerPoint</Application>
  <PresentationFormat>On-screen Show (16:9)</PresentationFormat>
  <Paragraphs>31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Roboto Slab</vt:lpstr>
      <vt:lpstr>Muli</vt:lpstr>
      <vt:lpstr>Muli Light</vt:lpstr>
      <vt:lpstr>Muli Black</vt:lpstr>
      <vt:lpstr>Arial</vt:lpstr>
      <vt:lpstr>Courier New</vt:lpstr>
      <vt:lpstr>Nym template</vt:lpstr>
      <vt:lpstr>Algorithm to Determine  whether a given Number is an Armstrong Number  DAA - Assignment 2</vt:lpstr>
      <vt:lpstr>Armstrong Numbers</vt:lpstr>
      <vt:lpstr>1. To check whether a given number is an  Armstrong Number</vt:lpstr>
      <vt:lpstr>2. To calculate the value of  </vt:lpstr>
      <vt:lpstr>Time Complexity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to Determine  whether a given Number is an Armstrong Number  DAA - Assignment 2</dc:title>
  <cp:lastModifiedBy>Himank Goel</cp:lastModifiedBy>
  <cp:revision>1</cp:revision>
  <dcterms:modified xsi:type="dcterms:W3CDTF">2018-02-14T17:22:36Z</dcterms:modified>
</cp:coreProperties>
</file>