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archive.ics.uci.edu/ml/datasets/adul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Income Classification Using Machine Learning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5908" y="3542076"/>
            <a:ext cx="7980183" cy="31700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800" b="1" dirty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Himanshu J. Shastrakar </a:t>
            </a:r>
          </a:p>
          <a:p>
            <a:endParaRPr lang="en-US" sz="28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K. K. Wagh Institute of Engineering Education and Research</a:t>
            </a:r>
          </a:p>
          <a:p>
            <a:endParaRPr lang="en-US" sz="2000" b="1" dirty="0">
              <a:solidFill>
                <a:schemeClr val="accent2">
                  <a:lumMod val="20000"/>
                  <a:lumOff val="8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b="1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" pitchFamily="34" charset="0"/>
                <a:cs typeface="Arial" pitchFamily="34" charset="0"/>
              </a:rPr>
              <a:t>Department of Information Technology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4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1"/>
            <a:ext cx="11029615" cy="541880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In today’s world, predicting an individual's income level based on demographic factors can be useful for marketing, recruitment, and economic research.</a:t>
            </a:r>
            <a:br>
              <a:rPr lang="en-US" sz="2800" dirty="0"/>
            </a:br>
            <a:r>
              <a:rPr lang="en-US" sz="2800" dirty="0"/>
              <a:t>This project aims to classify individuals as earning </a:t>
            </a:r>
            <a:r>
              <a:rPr lang="en-US" sz="2800" b="1" dirty="0"/>
              <a:t>either &gt;50K or &lt;=50K per year</a:t>
            </a:r>
            <a:r>
              <a:rPr lang="en-US" sz="2800" dirty="0"/>
              <a:t> based on features such as age, </a:t>
            </a:r>
            <a:r>
              <a:rPr lang="en-US" sz="2800" dirty="0" err="1"/>
              <a:t>workclass</a:t>
            </a:r>
            <a:r>
              <a:rPr lang="en-US" sz="2800" dirty="0"/>
              <a:t>, education, occupation, and hours-per-week.</a:t>
            </a:r>
            <a:br>
              <a:rPr lang="en-US" sz="2800" dirty="0"/>
            </a:br>
            <a:r>
              <a:rPr lang="en-US" sz="2800" dirty="0"/>
              <a:t>The dataset used is the </a:t>
            </a:r>
            <a:r>
              <a:rPr lang="en-US" sz="2800" b="1" dirty="0"/>
              <a:t>UCI Adult Income dataset</a:t>
            </a:r>
            <a:r>
              <a:rPr lang="en-US" sz="2800" dirty="0"/>
              <a:t> containing 48,842 rows and 15 features.</a:t>
            </a:r>
            <a:br>
              <a:rPr lang="en-US" sz="2800" dirty="0"/>
            </a:br>
            <a:r>
              <a:rPr lang="en-US" sz="2800" dirty="0"/>
              <a:t>The objective is to build a robust machine learning model that can generalize well on unseen data.</a:t>
            </a:r>
            <a:br>
              <a:rPr lang="en-US" sz="2800" dirty="0"/>
            </a:br>
            <a:r>
              <a:rPr lang="en-US" sz="2800" dirty="0"/>
              <a:t>Key focus areas include data preprocessing, exploratory data analysis (EDA), and model evaluation.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B90374F-A7F0-B428-C688-2B627B7D2C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545808"/>
            <a:ext cx="10804563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Requirements: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Google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Colab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 Used: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numpy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data manipulation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visualization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for preprocessing, model training &amp; evaluation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Summary: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Source: UCI Machine Learning Repository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education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occupation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capital-gain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hours-per-week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income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(binary classification: &gt;50K or &lt;=50K)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5"/>
            <a:ext cx="11029615" cy="5374077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IN" sz="2800" b="1" dirty="0"/>
              <a:t>Data Preparation: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Imported libraries and loaded </a:t>
            </a:r>
            <a:r>
              <a:rPr lang="en-IN" sz="2800" i="1" dirty="0"/>
              <a:t>adult.csv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Cleaned data (handled nulls/whitespace, encoded </a:t>
            </a:r>
            <a:r>
              <a:rPr lang="en-IN" sz="2800" dirty="0" err="1"/>
              <a:t>categoricals</a:t>
            </a:r>
            <a:r>
              <a:rPr lang="en-IN" sz="28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/>
              <a:t>EDA Highlights: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Explored age, education vs income, occupation, capital gain/loss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8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800" b="1" dirty="0" err="1"/>
              <a:t>Modeling</a:t>
            </a:r>
            <a:r>
              <a:rPr lang="en-IN" sz="2800" b="1" dirty="0"/>
              <a:t>:</a:t>
            </a:r>
            <a:endParaRPr lang="en-IN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Split: 80% train / 20%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Models: Logistic Regression, Decision Tree, Random Forest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dirty="0"/>
              <a:t>Metrics: Accuracy, Confusion Matrix, Classification Report</a:t>
            </a:r>
          </a:p>
          <a:p>
            <a:pPr marL="0" indent="0">
              <a:buNone/>
            </a:pPr>
            <a:r>
              <a:rPr lang="en-US" sz="2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5943C95-40A5-C39F-9565-7EAE3717E4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40129" y="1232452"/>
            <a:ext cx="4503288" cy="2903221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12ADF3-F62C-01E2-B3C3-5F67E18FC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485" y="4206249"/>
            <a:ext cx="3037078" cy="25091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28832E4-7713-43BB-FE3A-03FFFE939D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053" y="4206249"/>
            <a:ext cx="3317317" cy="25091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10C28C4-E560-481F-E475-A15D44797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82" y="1232452"/>
            <a:ext cx="4397385" cy="290322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26930E-5276-8ED1-8374-3CBED89867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020" y="1232452"/>
            <a:ext cx="2715004" cy="29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The Random Forest model achieved the highest accuracy (~85% depending on tuning).</a:t>
            </a:r>
            <a:br>
              <a:rPr lang="en-US" sz="2800" dirty="0"/>
            </a:br>
            <a:r>
              <a:rPr lang="en-US" sz="2800" dirty="0"/>
              <a:t>Strong predictors included </a:t>
            </a:r>
            <a:r>
              <a:rPr lang="en-US" sz="2800" b="1" dirty="0"/>
              <a:t>education</a:t>
            </a:r>
            <a:r>
              <a:rPr lang="en-US" sz="2800" dirty="0"/>
              <a:t>, </a:t>
            </a:r>
            <a:r>
              <a:rPr lang="en-US" sz="2800" b="1" dirty="0"/>
              <a:t>occupation</a:t>
            </a:r>
            <a:r>
              <a:rPr lang="en-US" sz="2800" dirty="0"/>
              <a:t>, </a:t>
            </a:r>
            <a:r>
              <a:rPr lang="en-US" sz="2800" b="1" dirty="0"/>
              <a:t>hours-per-week</a:t>
            </a:r>
            <a:r>
              <a:rPr lang="en-US" sz="2800" dirty="0"/>
              <a:t>, and </a:t>
            </a:r>
            <a:r>
              <a:rPr lang="en-US" sz="2800" b="1" dirty="0"/>
              <a:t>capital-gain</a:t>
            </a:r>
            <a:r>
              <a:rPr lang="en-US" sz="2800" dirty="0"/>
              <a:t>.</a:t>
            </a:r>
            <a:br>
              <a:rPr lang="en-US" sz="2800" dirty="0"/>
            </a:br>
            <a:r>
              <a:rPr lang="en-US" sz="2800" dirty="0"/>
              <a:t>The model effectively distinguished income classes using demographic features.</a:t>
            </a:r>
            <a:br>
              <a:rPr lang="en-US" sz="2800" dirty="0"/>
            </a:br>
            <a:r>
              <a:rPr lang="en-US" sz="2800" dirty="0"/>
              <a:t>Challenges included class imbalance and encoding high-cardinality categorical variables.</a:t>
            </a:r>
            <a:br>
              <a:rPr lang="en-US" sz="2800" dirty="0"/>
            </a:br>
            <a:r>
              <a:rPr lang="en-US" sz="2800" dirty="0"/>
              <a:t>The project achieved its goal of building a reliable income classification pipeline using ML.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764CFE-B430-CB32-EFDE-317DED95D3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084418"/>
            <a:ext cx="1029897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advanced algorithms like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Neural Networks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cross-validation and hyperparameter tuning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with a web application (Flask/Django)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explainable AI techniques (SHAP values) for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4EE20B2-07CE-36E8-F035-94079DE64E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2290028"/>
            <a:ext cx="1088322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UCI 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https://archive.ics.uci.edu/ml/datasets/adult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scikit-learn documentation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&amp; seaborn docs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Relevant ML tutorials or articles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96</TotalTime>
  <Words>449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Income Classification Using Machine Learning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Himanshu Shastrakar</cp:lastModifiedBy>
  <cp:revision>38</cp:revision>
  <dcterms:created xsi:type="dcterms:W3CDTF">2021-05-26T16:50:10Z</dcterms:created>
  <dcterms:modified xsi:type="dcterms:W3CDTF">2025-07-27T18:04:49Z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