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85" r:id="rId2"/>
    <p:sldId id="256" r:id="rId3"/>
    <p:sldId id="287" r:id="rId4"/>
    <p:sldId id="292" r:id="rId5"/>
    <p:sldId id="288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DE6"/>
    <a:srgbClr val="000000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09C28-DFEE-4A68-B1C7-46D35C7EAC90}" v="77" dt="2024-07-02T04:10:2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6BCD6-B613-474B-89D1-C294FF39E08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B0AE7-DB8E-4F99-AC38-D3F7BDA9C4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5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5CE2D-3861-4A41-8992-C0BC8F31E0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3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1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47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5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9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E7CD9-AB79-4F38-ABA6-EB051A7FAF7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3A522-F8F7-4961-A8FE-785154457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4E938A-0A5A-CE58-8438-5631FF903E9A}"/>
              </a:ext>
            </a:extLst>
          </p:cNvPr>
          <p:cNvSpPr txBox="1">
            <a:spLocks/>
          </p:cNvSpPr>
          <p:nvPr/>
        </p:nvSpPr>
        <p:spPr>
          <a:xfrm>
            <a:off x="270933" y="136525"/>
            <a:ext cx="11921067" cy="2210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AutoShape 4" descr="Image result for oracle cloud">
            <a:extLst>
              <a:ext uri="{FF2B5EF4-FFF2-40B4-BE49-F238E27FC236}">
                <a16:creationId xmlns:a16="http://schemas.microsoft.com/office/drawing/2014/main" id="{4031010C-9326-9B22-F45B-466F3E696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Demystifying Oracle Cloud Infrastructure (OCI): A Comprehensive  Introduction and Architecture Overview – DEVOPS DONE RIGHT.">
            <a:extLst>
              <a:ext uri="{FF2B5EF4-FFF2-40B4-BE49-F238E27FC236}">
                <a16:creationId xmlns:a16="http://schemas.microsoft.com/office/drawing/2014/main" id="{D1DC13D1-6BC9-5764-6510-684DB9AB22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AA8CD-7597-1F43-7E31-F7F6688009ED}"/>
              </a:ext>
            </a:extLst>
          </p:cNvPr>
          <p:cNvSpPr txBox="1"/>
          <p:nvPr/>
        </p:nvSpPr>
        <p:spPr>
          <a:xfrm>
            <a:off x="1751076" y="453834"/>
            <a:ext cx="8385048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DEVCREATE BUILDFEST 1.0 HACKATHON  </a:t>
            </a:r>
            <a:endParaRPr lang="en-IN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8ADBC-39C1-5BB2-2871-C2C97A024ADB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0FA97-A8CB-DAFA-14D0-C2010968213A}"/>
              </a:ext>
            </a:extLst>
          </p:cNvPr>
          <p:cNvSpPr txBox="1"/>
          <p:nvPr/>
        </p:nvSpPr>
        <p:spPr>
          <a:xfrm>
            <a:off x="1903475" y="1106872"/>
            <a:ext cx="8385048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Theme: Open Innovation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A6D97-6E53-9DDB-5EB9-5554089DA443}"/>
              </a:ext>
            </a:extLst>
          </p:cNvPr>
          <p:cNvSpPr txBox="1"/>
          <p:nvPr/>
        </p:nvSpPr>
        <p:spPr>
          <a:xfrm>
            <a:off x="1585721" y="1720944"/>
            <a:ext cx="9325357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Event Management Web Application</a:t>
            </a:r>
            <a:endParaRPr lang="en-IN" sz="3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A2935-F9A1-8494-77F2-2CD6C91C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31"/>
          <a:stretch>
            <a:fillRect/>
          </a:stretch>
        </p:blipFill>
        <p:spPr>
          <a:xfrm>
            <a:off x="6683321" y="2555161"/>
            <a:ext cx="3963796" cy="28309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8D4D57-A7FD-28CE-351A-35B1A5CFA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35471"/>
            <a:ext cx="4060879" cy="28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A1CA14-0638-7454-4629-1D853E0051D9}"/>
              </a:ext>
            </a:extLst>
          </p:cNvPr>
          <p:cNvSpPr txBox="1"/>
          <p:nvPr/>
        </p:nvSpPr>
        <p:spPr>
          <a:xfrm>
            <a:off x="1123172" y="209262"/>
            <a:ext cx="10437456" cy="584775"/>
          </a:xfrm>
          <a:prstGeom prst="rect">
            <a:avLst/>
          </a:prstGeom>
          <a:solidFill>
            <a:srgbClr val="444DE6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FUNCTIONALITY</a:t>
            </a:r>
            <a:endParaRPr lang="en-IN" sz="3200" b="1" i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DC5B9-3744-0F4E-8B86-50AEE1D73E3F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876D-222B-5F44-03CC-F632939418D9}"/>
              </a:ext>
            </a:extLst>
          </p:cNvPr>
          <p:cNvSpPr txBox="1"/>
          <p:nvPr/>
        </p:nvSpPr>
        <p:spPr>
          <a:xfrm>
            <a:off x="587502" y="1536173"/>
            <a:ext cx="60944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Event Creation &amp; Management Organizers can list, update, and manage events with 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&amp; Organizer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Ticketing &amp;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Collaboration tools, AI chatbot support, QR-based attendance scanning, and ML-driven event recommendations.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6545E-FD8F-B617-61F9-0974F2DF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21" y="994872"/>
            <a:ext cx="3688563" cy="5160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3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5A60-29A5-0BC4-64DE-BE5E9FB8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C3C46-9C2F-1777-6F0A-03F62CF9E5D6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12F225D-0C94-6B2B-EA15-E74010D0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9" y="900412"/>
            <a:ext cx="4165467" cy="2924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screenshot of a website&#10;&#10;AI-generated content may be incorrect.">
            <a:extLst>
              <a:ext uri="{FF2B5EF4-FFF2-40B4-BE49-F238E27FC236}">
                <a16:creationId xmlns:a16="http://schemas.microsoft.com/office/drawing/2014/main" id="{B2C0BB3E-D83D-00D8-BAA4-331042974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47" y="900412"/>
            <a:ext cx="6524464" cy="2924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B8D4E5-A935-4456-8E9B-A32E430E5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86" y="4089513"/>
            <a:ext cx="5851186" cy="2435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screenshot of a website&#10;&#10;AI-generated content may be incorrect.">
            <a:extLst>
              <a:ext uri="{FF2B5EF4-FFF2-40B4-BE49-F238E27FC236}">
                <a16:creationId xmlns:a16="http://schemas.microsoft.com/office/drawing/2014/main" id="{7A14EBEF-CF0F-944C-297C-C6E7CCE87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9" y="4078390"/>
            <a:ext cx="4849368" cy="2446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C8C79C-AD87-64AB-09DF-6B59BFBEE95F}"/>
              </a:ext>
            </a:extLst>
          </p:cNvPr>
          <p:cNvSpPr txBox="1"/>
          <p:nvPr/>
        </p:nvSpPr>
        <p:spPr>
          <a:xfrm>
            <a:off x="1123172" y="209262"/>
            <a:ext cx="10437456" cy="584775"/>
          </a:xfrm>
          <a:prstGeom prst="rect">
            <a:avLst/>
          </a:prstGeom>
          <a:solidFill>
            <a:srgbClr val="444DE6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LANDING PAGE</a:t>
            </a:r>
            <a:endParaRPr lang="en-IN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9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7F61-8F80-92CE-C855-F9C1E3B7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D402A-C67F-0DB7-7C7F-773B9D4AC92E}"/>
              </a:ext>
            </a:extLst>
          </p:cNvPr>
          <p:cNvSpPr txBox="1"/>
          <p:nvPr/>
        </p:nvSpPr>
        <p:spPr>
          <a:xfrm>
            <a:off x="1715247" y="209262"/>
            <a:ext cx="899500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	ORGANISER DASHBOARD</a:t>
            </a:r>
            <a:endParaRPr lang="en-IN" sz="3200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61E98-BEEB-7B29-00E2-1D1740EB2AF0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E205F-8C50-E58E-333C-68EC632B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3" y="1070563"/>
            <a:ext cx="3929342" cy="542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862B8-D787-0A59-1F25-9CE3359E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76" t="22103" r="9052" b="5564"/>
          <a:stretch>
            <a:fillRect/>
          </a:stretch>
        </p:blipFill>
        <p:spPr>
          <a:xfrm>
            <a:off x="9018579" y="1070563"/>
            <a:ext cx="2990088" cy="331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5A0E5-9FDA-F515-CFAE-01E094E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856" y="1070563"/>
            <a:ext cx="4042859" cy="278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8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BC57-8170-797C-F1A5-33A6F9848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E5236-FDF7-5CA5-0347-10613988EBD7}"/>
              </a:ext>
            </a:extLst>
          </p:cNvPr>
          <p:cNvSpPr txBox="1"/>
          <p:nvPr/>
        </p:nvSpPr>
        <p:spPr>
          <a:xfrm>
            <a:off x="1715247" y="209262"/>
            <a:ext cx="8995002" cy="584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highlight>
                  <a:srgbClr val="FFFF00"/>
                </a:highlight>
              </a:rPr>
              <a:t>ORGANIZER DASHBOARD</a:t>
            </a:r>
            <a:endParaRPr lang="en-IN" sz="3200" b="1" i="1" dirty="0"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BF9458-0DC2-D501-3414-B997DF8BA159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B7DB8-CD11-1006-FF5C-DE053103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1" y="935037"/>
            <a:ext cx="8760293" cy="5426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02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0D72-C438-D250-55A2-BA5ED6A7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6005D-5A57-F022-8D4F-846975F0370E}"/>
              </a:ext>
            </a:extLst>
          </p:cNvPr>
          <p:cNvSpPr txBox="1"/>
          <p:nvPr/>
        </p:nvSpPr>
        <p:spPr>
          <a:xfrm>
            <a:off x="1715247" y="209262"/>
            <a:ext cx="8995002" cy="584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highlight>
                  <a:srgbClr val="FFFF00"/>
                </a:highlight>
              </a:rPr>
              <a:t>EVENT CREATION</a:t>
            </a:r>
            <a:endParaRPr lang="en-IN" sz="3200" b="1" i="1" dirty="0"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C009B-9F20-433F-95FA-BA59C4EF9F1B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D8589-D6A2-2F18-5544-A955405C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0" y="1008189"/>
            <a:ext cx="3136876" cy="5413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F7FB56-A8AE-8EEA-A7AE-1EA6315A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" y="1008189"/>
            <a:ext cx="3265531" cy="2960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BCD98-436C-122E-2101-416D401A6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95" y="1008189"/>
            <a:ext cx="3030988" cy="3239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6C013-9FCF-953B-65AB-31C3B17B8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349" y="4416384"/>
            <a:ext cx="3710080" cy="2248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6978E-6F4B-1463-A2C4-40F406BBC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259" y="935037"/>
            <a:ext cx="3221684" cy="5705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176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CD5A-6D5C-133D-E49E-6159CC5B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78E8C-5FB2-35D9-8AC5-9BF5ED90CE15}"/>
              </a:ext>
            </a:extLst>
          </p:cNvPr>
          <p:cNvSpPr txBox="1"/>
          <p:nvPr/>
        </p:nvSpPr>
        <p:spPr>
          <a:xfrm>
            <a:off x="1715247" y="209262"/>
            <a:ext cx="8995002" cy="584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bliqueTopLeft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highlight>
                  <a:srgbClr val="FFFF00"/>
                </a:highlight>
              </a:rPr>
              <a:t>USER PANEL</a:t>
            </a:r>
            <a:endParaRPr lang="en-IN" sz="3200" b="1" i="1" dirty="0"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5DD199-D622-0ED3-01C5-D1C0322F5B02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24BC7E-A14D-57A1-E4B1-517F0812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58" y="1313678"/>
            <a:ext cx="5569629" cy="4325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0B1F6D1-F1DE-F763-6C52-B3EFA7DB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4" y="1029505"/>
            <a:ext cx="4649134" cy="4893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56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9337F-D69E-0321-F3F6-9A456CF4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A0DA6-1603-996B-43C0-308846DC6665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D747D-2B75-4D14-6CAE-CCBFE0B1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58" y="850392"/>
            <a:ext cx="3404011" cy="530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204E1-B20C-5AFD-011A-0982D318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54" y="1197864"/>
            <a:ext cx="564446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6890-24DF-D59A-95AD-4B2BE6DF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03DF2-329B-AB29-2220-AC2B53B0FB75}"/>
              </a:ext>
            </a:extLst>
          </p:cNvPr>
          <p:cNvSpPr/>
          <p:nvPr/>
        </p:nvSpPr>
        <p:spPr>
          <a:xfrm>
            <a:off x="73151" y="68262"/>
            <a:ext cx="12045696" cy="6721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AB18-301D-7701-73BF-07D5D9DF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8" y="767612"/>
            <a:ext cx="5933317" cy="5138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F13EB0-ECB1-716C-1BBC-6B95AA81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55" y="246888"/>
            <a:ext cx="5676997" cy="6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8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1668</TotalTime>
  <Words>64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RAY</dc:creator>
  <cp:lastModifiedBy>SHUBHAM RAY</cp:lastModifiedBy>
  <cp:revision>25</cp:revision>
  <dcterms:created xsi:type="dcterms:W3CDTF">2024-07-01T14:16:53Z</dcterms:created>
  <dcterms:modified xsi:type="dcterms:W3CDTF">2025-10-04T03:08:00Z</dcterms:modified>
</cp:coreProperties>
</file>